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9" r:id="rId12"/>
    <p:sldId id="270" r:id="rId13"/>
    <p:sldId id="272" r:id="rId14"/>
    <p:sldId id="273" r:id="rId15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04889-8665-4D55-BE50-317E9849FE39}" v="253" dt="2024-08-06T00:58:19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43" d="100"/>
          <a:sy n="43" d="100"/>
        </p:scale>
        <p:origin x="3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5E804889-8665-4D55-BE50-317E9849FE39}"/>
    <pc:docChg chg="undo custSel addSld delSld modSld sldOrd">
      <pc:chgData name="Michael Kuniega" userId="999f7fd1-0dc3-4cba-81fd-6a42a8d75a98" providerId="ADAL" clId="{5E804889-8665-4D55-BE50-317E9849FE39}" dt="2024-08-06T15:30:06.166" v="861" actId="20577"/>
      <pc:docMkLst>
        <pc:docMk/>
      </pc:docMkLst>
      <pc:sldChg chg="delSp modSp mod delDesignElem">
        <pc:chgData name="Michael Kuniega" userId="999f7fd1-0dc3-4cba-81fd-6a42a8d75a98" providerId="ADAL" clId="{5E804889-8665-4D55-BE50-317E9849FE39}" dt="2024-08-06T15:30:06.166" v="861" actId="20577"/>
        <pc:sldMkLst>
          <pc:docMk/>
          <pc:sldMk cId="2032374016" sldId="256"/>
        </pc:sldMkLst>
        <pc:spChg chg="mod">
          <ac:chgData name="Michael Kuniega" userId="999f7fd1-0dc3-4cba-81fd-6a42a8d75a98" providerId="ADAL" clId="{5E804889-8665-4D55-BE50-317E9849FE39}" dt="2024-08-06T15:30:06.166" v="861" actId="20577"/>
          <ac:spMkLst>
            <pc:docMk/>
            <pc:sldMk cId="2032374016" sldId="256"/>
            <ac:spMk id="2" creationId="{4DDBA414-A5D8-42CE-90A8-3440275E8880}"/>
          </ac:spMkLst>
        </pc:spChg>
        <pc:spChg chg="mod">
          <ac:chgData name="Michael Kuniega" userId="999f7fd1-0dc3-4cba-81fd-6a42a8d75a98" providerId="ADAL" clId="{5E804889-8665-4D55-BE50-317E9849FE39}" dt="2024-08-05T16:33:35.612" v="9" actId="20577"/>
          <ac:spMkLst>
            <pc:docMk/>
            <pc:sldMk cId="2032374016" sldId="256"/>
            <ac:spMk id="3" creationId="{949D08C7-B456-40FE-A805-9F1635338BFE}"/>
          </ac:spMkLst>
        </pc:spChg>
        <pc:spChg chg="del">
          <ac:chgData name="Michael Kuniega" userId="999f7fd1-0dc3-4cba-81fd-6a42a8d75a98" providerId="ADAL" clId="{5E804889-8665-4D55-BE50-317E9849FE39}" dt="2024-08-05T16:34:19.085" v="11"/>
          <ac:spMkLst>
            <pc:docMk/>
            <pc:sldMk cId="2032374016" sldId="256"/>
            <ac:spMk id="8" creationId="{FBDCECDC-EEE3-4128-AA5E-82A8C08796E8}"/>
          </ac:spMkLst>
        </pc:spChg>
        <pc:spChg chg="del">
          <ac:chgData name="Michael Kuniega" userId="999f7fd1-0dc3-4cba-81fd-6a42a8d75a98" providerId="ADAL" clId="{5E804889-8665-4D55-BE50-317E9849FE39}" dt="2024-08-05T16:34:19.085" v="11"/>
          <ac:spMkLst>
            <pc:docMk/>
            <pc:sldMk cId="2032374016" sldId="256"/>
            <ac:spMk id="10" creationId="{4260EDE0-989C-4E16-AF94-F652294D828E}"/>
          </ac:spMkLst>
        </pc:spChg>
        <pc:spChg chg="del">
          <ac:chgData name="Michael Kuniega" userId="999f7fd1-0dc3-4cba-81fd-6a42a8d75a98" providerId="ADAL" clId="{5E804889-8665-4D55-BE50-317E9849FE39}" dt="2024-08-05T16:34:19.085" v="11"/>
          <ac:spMkLst>
            <pc:docMk/>
            <pc:sldMk cId="2032374016" sldId="256"/>
            <ac:spMk id="12" creationId="{1F3985C0-E548-44D2-B30E-F3E42DADE133}"/>
          </ac:spMkLst>
        </pc:spChg>
      </pc:sldChg>
      <pc:sldChg chg="modSp mod">
        <pc:chgData name="Michael Kuniega" userId="999f7fd1-0dc3-4cba-81fd-6a42a8d75a98" providerId="ADAL" clId="{5E804889-8665-4D55-BE50-317E9849FE39}" dt="2024-08-05T16:42:56.023" v="157" actId="255"/>
        <pc:sldMkLst>
          <pc:docMk/>
          <pc:sldMk cId="4190655786" sldId="257"/>
        </pc:sldMkLst>
        <pc:spChg chg="mod">
          <ac:chgData name="Michael Kuniega" userId="999f7fd1-0dc3-4cba-81fd-6a42a8d75a98" providerId="ADAL" clId="{5E804889-8665-4D55-BE50-317E9849FE39}" dt="2024-08-05T16:42:56.023" v="157" actId="255"/>
          <ac:spMkLst>
            <pc:docMk/>
            <pc:sldMk cId="4190655786" sldId="257"/>
            <ac:spMk id="2" creationId="{8E01C59E-0269-4562-98A3-84F58A21461D}"/>
          </ac:spMkLst>
        </pc:spChg>
        <pc:spChg chg="mod">
          <ac:chgData name="Michael Kuniega" userId="999f7fd1-0dc3-4cba-81fd-6a42a8d75a98" providerId="ADAL" clId="{5E804889-8665-4D55-BE50-317E9849FE39}" dt="2024-08-05T16:42:18.994" v="155" actId="255"/>
          <ac:spMkLst>
            <pc:docMk/>
            <pc:sldMk cId="4190655786" sldId="257"/>
            <ac:spMk id="5" creationId="{AE885DDE-13AD-4F19-B5E6-206588C74B2E}"/>
          </ac:spMkLst>
        </pc:spChg>
        <pc:spChg chg="mod">
          <ac:chgData name="Michael Kuniega" userId="999f7fd1-0dc3-4cba-81fd-6a42a8d75a98" providerId="ADAL" clId="{5E804889-8665-4D55-BE50-317E9849FE39}" dt="2024-08-05T16:42:41.895" v="156" actId="1076"/>
          <ac:spMkLst>
            <pc:docMk/>
            <pc:sldMk cId="4190655786" sldId="257"/>
            <ac:spMk id="8" creationId="{67692055-D8E1-491C-93C4-6662581EED32}"/>
          </ac:spMkLst>
        </pc:spChg>
        <pc:spChg chg="mod">
          <ac:chgData name="Michael Kuniega" userId="999f7fd1-0dc3-4cba-81fd-6a42a8d75a98" providerId="ADAL" clId="{5E804889-8665-4D55-BE50-317E9849FE39}" dt="2024-08-05T16:42:41.895" v="156" actId="1076"/>
          <ac:spMkLst>
            <pc:docMk/>
            <pc:sldMk cId="4190655786" sldId="257"/>
            <ac:spMk id="9" creationId="{C73429A9-B1AC-4038-BDEA-FB7A75C1BBBD}"/>
          </ac:spMkLst>
        </pc:spChg>
        <pc:spChg chg="mod">
          <ac:chgData name="Michael Kuniega" userId="999f7fd1-0dc3-4cba-81fd-6a42a8d75a98" providerId="ADAL" clId="{5E804889-8665-4D55-BE50-317E9849FE39}" dt="2024-08-05T16:42:41.895" v="156" actId="1076"/>
          <ac:spMkLst>
            <pc:docMk/>
            <pc:sldMk cId="4190655786" sldId="257"/>
            <ac:spMk id="10" creationId="{EEDA5B21-B3A7-4316-8B7D-8BC043051BD9}"/>
          </ac:spMkLst>
        </pc:spChg>
        <pc:spChg chg="mod">
          <ac:chgData name="Michael Kuniega" userId="999f7fd1-0dc3-4cba-81fd-6a42a8d75a98" providerId="ADAL" clId="{5E804889-8665-4D55-BE50-317E9849FE39}" dt="2024-08-05T16:42:41.895" v="156" actId="1076"/>
          <ac:spMkLst>
            <pc:docMk/>
            <pc:sldMk cId="4190655786" sldId="257"/>
            <ac:spMk id="11" creationId="{DC8BE466-FF38-4951-987E-44FD751E6FA5}"/>
          </ac:spMkLst>
        </pc:spChg>
        <pc:spChg chg="mod">
          <ac:chgData name="Michael Kuniega" userId="999f7fd1-0dc3-4cba-81fd-6a42a8d75a98" providerId="ADAL" clId="{5E804889-8665-4D55-BE50-317E9849FE39}" dt="2024-08-05T16:42:41.895" v="156" actId="1076"/>
          <ac:spMkLst>
            <pc:docMk/>
            <pc:sldMk cId="4190655786" sldId="257"/>
            <ac:spMk id="12" creationId="{96FEE0AB-14C5-47F0-BF5E-F87E3E6BEEA5}"/>
          </ac:spMkLst>
        </pc:spChg>
        <pc:cxnChg chg="mod">
          <ac:chgData name="Michael Kuniega" userId="999f7fd1-0dc3-4cba-81fd-6a42a8d75a98" providerId="ADAL" clId="{5E804889-8665-4D55-BE50-317E9849FE39}" dt="2024-08-05T16:42:41.895" v="156" actId="1076"/>
          <ac:cxnSpMkLst>
            <pc:docMk/>
            <pc:sldMk cId="4190655786" sldId="257"/>
            <ac:cxnSpMk id="7" creationId="{B5972B62-AEB8-4CC2-B215-DA29F5E4D47A}"/>
          </ac:cxnSpMkLst>
        </pc:cxnChg>
      </pc:sldChg>
      <pc:sldChg chg="modSp mod">
        <pc:chgData name="Michael Kuniega" userId="999f7fd1-0dc3-4cba-81fd-6a42a8d75a98" providerId="ADAL" clId="{5E804889-8665-4D55-BE50-317E9849FE39}" dt="2024-08-05T16:43:50.156" v="196" actId="20577"/>
        <pc:sldMkLst>
          <pc:docMk/>
          <pc:sldMk cId="1728673843" sldId="258"/>
        </pc:sldMkLst>
        <pc:spChg chg="mod">
          <ac:chgData name="Michael Kuniega" userId="999f7fd1-0dc3-4cba-81fd-6a42a8d75a98" providerId="ADAL" clId="{5E804889-8665-4D55-BE50-317E9849FE39}" dt="2024-08-05T16:43:50.156" v="196" actId="20577"/>
          <ac:spMkLst>
            <pc:docMk/>
            <pc:sldMk cId="1728673843" sldId="258"/>
            <ac:spMk id="2" creationId="{8E01C59E-0269-4562-98A3-84F58A21461D}"/>
          </ac:spMkLst>
        </pc:spChg>
      </pc:sldChg>
      <pc:sldChg chg="modSp mod">
        <pc:chgData name="Michael Kuniega" userId="999f7fd1-0dc3-4cba-81fd-6a42a8d75a98" providerId="ADAL" clId="{5E804889-8665-4D55-BE50-317E9849FE39}" dt="2024-08-06T00:30:18.650" v="554" actId="1076"/>
        <pc:sldMkLst>
          <pc:docMk/>
          <pc:sldMk cId="3516855622" sldId="259"/>
        </pc:sldMkLst>
        <pc:spChg chg="mod">
          <ac:chgData name="Michael Kuniega" userId="999f7fd1-0dc3-4cba-81fd-6a42a8d75a98" providerId="ADAL" clId="{5E804889-8665-4D55-BE50-317E9849FE39}" dt="2024-08-06T00:30:11.023" v="553" actId="20577"/>
          <ac:spMkLst>
            <pc:docMk/>
            <pc:sldMk cId="3516855622" sldId="259"/>
            <ac:spMk id="49154" creationId="{00000000-0000-0000-0000-000000000000}"/>
          </ac:spMkLst>
        </pc:spChg>
        <pc:spChg chg="mod">
          <ac:chgData name="Michael Kuniega" userId="999f7fd1-0dc3-4cba-81fd-6a42a8d75a98" providerId="ADAL" clId="{5E804889-8665-4D55-BE50-317E9849FE39}" dt="2024-08-06T00:30:18.650" v="554" actId="1076"/>
          <ac:spMkLst>
            <pc:docMk/>
            <pc:sldMk cId="3516855622" sldId="259"/>
            <ac:spMk id="49198" creationId="{F8A38A27-7FE8-4537-B6BB-0A1D1A450E16}"/>
          </ac:spMkLst>
        </pc:spChg>
      </pc:sldChg>
      <pc:sldChg chg="modSp">
        <pc:chgData name="Michael Kuniega" userId="999f7fd1-0dc3-4cba-81fd-6a42a8d75a98" providerId="ADAL" clId="{5E804889-8665-4D55-BE50-317E9849FE39}" dt="2024-08-05T16:34:19.085" v="11"/>
        <pc:sldMkLst>
          <pc:docMk/>
          <pc:sldMk cId="1051722229" sldId="260"/>
        </pc:sldMkLst>
        <pc:spChg chg="mod">
          <ac:chgData name="Michael Kuniega" userId="999f7fd1-0dc3-4cba-81fd-6a42a8d75a98" providerId="ADAL" clId="{5E804889-8665-4D55-BE50-317E9849FE39}" dt="2024-08-05T16:34:19.085" v="11"/>
          <ac:spMkLst>
            <pc:docMk/>
            <pc:sldMk cId="1051722229" sldId="260"/>
            <ac:spMk id="69634" creationId="{00000000-0000-0000-0000-000000000000}"/>
          </ac:spMkLst>
        </pc:spChg>
      </pc:sldChg>
      <pc:sldChg chg="modSp mod">
        <pc:chgData name="Michael Kuniega" userId="999f7fd1-0dc3-4cba-81fd-6a42a8d75a98" providerId="ADAL" clId="{5E804889-8665-4D55-BE50-317E9849FE39}" dt="2024-08-06T00:29:43.647" v="542" actId="1076"/>
        <pc:sldMkLst>
          <pc:docMk/>
          <pc:sldMk cId="3701221145" sldId="261"/>
        </pc:sldMkLst>
        <pc:spChg chg="mod">
          <ac:chgData name="Michael Kuniega" userId="999f7fd1-0dc3-4cba-81fd-6a42a8d75a98" providerId="ADAL" clId="{5E804889-8665-4D55-BE50-317E9849FE39}" dt="2024-08-06T00:29:43.647" v="542" actId="1076"/>
          <ac:spMkLst>
            <pc:docMk/>
            <pc:sldMk cId="3701221145" sldId="261"/>
            <ac:spMk id="2" creationId="{F835F27E-029E-4A41-B408-29D2FB961C0B}"/>
          </ac:spMkLst>
        </pc:spChg>
        <pc:spChg chg="mod">
          <ac:chgData name="Michael Kuniega" userId="999f7fd1-0dc3-4cba-81fd-6a42a8d75a98" providerId="ADAL" clId="{5E804889-8665-4D55-BE50-317E9849FE39}" dt="2024-08-06T00:28:47.871" v="515" actId="14100"/>
          <ac:spMkLst>
            <pc:docMk/>
            <pc:sldMk cId="3701221145" sldId="261"/>
            <ac:spMk id="49154" creationId="{00000000-0000-0000-0000-000000000000}"/>
          </ac:spMkLst>
        </pc:spChg>
      </pc:sldChg>
      <pc:sldChg chg="delSp modSp mod ord">
        <pc:chgData name="Michael Kuniega" userId="999f7fd1-0dc3-4cba-81fd-6a42a8d75a98" providerId="ADAL" clId="{5E804889-8665-4D55-BE50-317E9849FE39}" dt="2024-08-06T00:28:59.301" v="518"/>
        <pc:sldMkLst>
          <pc:docMk/>
          <pc:sldMk cId="2111228397" sldId="262"/>
        </pc:sldMkLst>
        <pc:spChg chg="mod">
          <ac:chgData name="Michael Kuniega" userId="999f7fd1-0dc3-4cba-81fd-6a42a8d75a98" providerId="ADAL" clId="{5E804889-8665-4D55-BE50-317E9849FE39}" dt="2024-08-05T19:29:40.640" v="219" actId="1036"/>
          <ac:spMkLst>
            <pc:docMk/>
            <pc:sldMk cId="2111228397" sldId="262"/>
            <ac:spMk id="75778" creationId="{00000000-0000-0000-0000-000000000000}"/>
          </ac:spMkLst>
        </pc:spChg>
        <pc:spChg chg="mod">
          <ac:chgData name="Michael Kuniega" userId="999f7fd1-0dc3-4cba-81fd-6a42a8d75a98" providerId="ADAL" clId="{5E804889-8665-4D55-BE50-317E9849FE39}" dt="2024-08-06T00:19:45.234" v="246" actId="20577"/>
          <ac:spMkLst>
            <pc:docMk/>
            <pc:sldMk cId="2111228397" sldId="262"/>
            <ac:spMk id="152579" creationId="{00000000-0000-0000-0000-000000000000}"/>
          </ac:spMkLst>
        </pc:spChg>
        <pc:grpChg chg="mod">
          <ac:chgData name="Michael Kuniega" userId="999f7fd1-0dc3-4cba-81fd-6a42a8d75a98" providerId="ADAL" clId="{5E804889-8665-4D55-BE50-317E9849FE39}" dt="2024-08-05T19:29:30.308" v="212" actId="1076"/>
          <ac:grpSpMkLst>
            <pc:docMk/>
            <pc:sldMk cId="2111228397" sldId="262"/>
            <ac:grpSpMk id="75780" creationId="{00000000-0000-0000-0000-000000000000}"/>
          </ac:grpSpMkLst>
        </pc:grpChg>
        <pc:inkChg chg="del">
          <ac:chgData name="Michael Kuniega" userId="999f7fd1-0dc3-4cba-81fd-6a42a8d75a98" providerId="ADAL" clId="{5E804889-8665-4D55-BE50-317E9849FE39}" dt="2024-08-05T19:28:07.381" v="197"/>
          <ac:inkMkLst>
            <pc:docMk/>
            <pc:sldMk cId="2111228397" sldId="262"/>
            <ac:inkMk id="2" creationId="{A6B81312-832C-4E65-86CB-D17CEEB65381}"/>
          </ac:inkMkLst>
        </pc:inkChg>
        <pc:inkChg chg="del">
          <ac:chgData name="Michael Kuniega" userId="999f7fd1-0dc3-4cba-81fd-6a42a8d75a98" providerId="ADAL" clId="{5E804889-8665-4D55-BE50-317E9849FE39}" dt="2024-08-05T19:28:09.468" v="198"/>
          <ac:inkMkLst>
            <pc:docMk/>
            <pc:sldMk cId="2111228397" sldId="262"/>
            <ac:inkMk id="3" creationId="{3036F78A-5D11-40E9-AF96-8D1160890BBF}"/>
          </ac:inkMkLst>
        </pc:inkChg>
        <pc:inkChg chg="del">
          <ac:chgData name="Michael Kuniega" userId="999f7fd1-0dc3-4cba-81fd-6a42a8d75a98" providerId="ADAL" clId="{5E804889-8665-4D55-BE50-317E9849FE39}" dt="2024-08-05T19:28:09.468" v="199"/>
          <ac:inkMkLst>
            <pc:docMk/>
            <pc:sldMk cId="2111228397" sldId="262"/>
            <ac:inkMk id="4" creationId="{21140305-C3A3-4E94-A941-39459319570C}"/>
          </ac:inkMkLst>
        </pc:inkChg>
      </pc:sldChg>
      <pc:sldChg chg="delSp modSp mod modAnim">
        <pc:chgData name="Michael Kuniega" userId="999f7fd1-0dc3-4cba-81fd-6a42a8d75a98" providerId="ADAL" clId="{5E804889-8665-4D55-BE50-317E9849FE39}" dt="2024-08-06T00:20:05.341" v="249" actId="478"/>
        <pc:sldMkLst>
          <pc:docMk/>
          <pc:sldMk cId="562976516" sldId="264"/>
        </pc:sldMkLst>
        <pc:spChg chg="del mod">
          <ac:chgData name="Michael Kuniega" userId="999f7fd1-0dc3-4cba-81fd-6a42a8d75a98" providerId="ADAL" clId="{5E804889-8665-4D55-BE50-317E9849FE39}" dt="2024-08-06T00:20:01.965" v="248" actId="478"/>
          <ac:spMkLst>
            <pc:docMk/>
            <pc:sldMk cId="562976516" sldId="264"/>
            <ac:spMk id="13" creationId="{00000000-0000-0000-0000-000000000000}"/>
          </ac:spMkLst>
        </pc:spChg>
        <pc:spChg chg="del">
          <ac:chgData name="Michael Kuniega" userId="999f7fd1-0dc3-4cba-81fd-6a42a8d75a98" providerId="ADAL" clId="{5E804889-8665-4D55-BE50-317E9849FE39}" dt="2024-08-06T00:20:05.341" v="249" actId="478"/>
          <ac:spMkLst>
            <pc:docMk/>
            <pc:sldMk cId="562976516" sldId="264"/>
            <ac:spMk id="25" creationId="{A4A0BEF3-0D97-46D7-A817-A388C1234FC6}"/>
          </ac:spMkLst>
        </pc:spChg>
        <pc:spChg chg="mod">
          <ac:chgData name="Michael Kuniega" userId="999f7fd1-0dc3-4cba-81fd-6a42a8d75a98" providerId="ADAL" clId="{5E804889-8665-4D55-BE50-317E9849FE39}" dt="2024-08-05T16:34:19.085" v="11"/>
          <ac:spMkLst>
            <pc:docMk/>
            <pc:sldMk cId="562976516" sldId="264"/>
            <ac:spMk id="13315" creationId="{00000000-0000-0000-0000-000000000000}"/>
          </ac:spMkLst>
        </pc:spChg>
      </pc:sldChg>
      <pc:sldChg chg="modSp">
        <pc:chgData name="Michael Kuniega" userId="999f7fd1-0dc3-4cba-81fd-6a42a8d75a98" providerId="ADAL" clId="{5E804889-8665-4D55-BE50-317E9849FE39}" dt="2024-08-05T16:34:19.085" v="11"/>
        <pc:sldMkLst>
          <pc:docMk/>
          <pc:sldMk cId="1242702236" sldId="265"/>
        </pc:sldMkLst>
        <pc:spChg chg="mod">
          <ac:chgData name="Michael Kuniega" userId="999f7fd1-0dc3-4cba-81fd-6a42a8d75a98" providerId="ADAL" clId="{5E804889-8665-4D55-BE50-317E9849FE39}" dt="2024-08-05T16:34:19.085" v="11"/>
          <ac:spMkLst>
            <pc:docMk/>
            <pc:sldMk cId="1242702236" sldId="265"/>
            <ac:spMk id="157699" creationId="{00000000-0000-0000-0000-000000000000}"/>
          </ac:spMkLst>
        </pc:spChg>
      </pc:sldChg>
      <pc:sldChg chg="delSp modSp mod modAnim">
        <pc:chgData name="Michael Kuniega" userId="999f7fd1-0dc3-4cba-81fd-6a42a8d75a98" providerId="ADAL" clId="{5E804889-8665-4D55-BE50-317E9849FE39}" dt="2024-08-06T00:20:52.154" v="254" actId="1076"/>
        <pc:sldMkLst>
          <pc:docMk/>
          <pc:sldMk cId="3966895697" sldId="267"/>
        </pc:sldMkLst>
        <pc:spChg chg="del">
          <ac:chgData name="Michael Kuniega" userId="999f7fd1-0dc3-4cba-81fd-6a42a8d75a98" providerId="ADAL" clId="{5E804889-8665-4D55-BE50-317E9849FE39}" dt="2024-08-06T00:20:29.353" v="250" actId="478"/>
          <ac:spMkLst>
            <pc:docMk/>
            <pc:sldMk cId="3966895697" sldId="267"/>
            <ac:spMk id="13" creationId="{00000000-0000-0000-0000-000000000000}"/>
          </ac:spMkLst>
        </pc:spChg>
        <pc:spChg chg="mod">
          <ac:chgData name="Michael Kuniega" userId="999f7fd1-0dc3-4cba-81fd-6a42a8d75a98" providerId="ADAL" clId="{5E804889-8665-4D55-BE50-317E9849FE39}" dt="2024-08-06T00:20:52.154" v="254" actId="1076"/>
          <ac:spMkLst>
            <pc:docMk/>
            <pc:sldMk cId="3966895697" sldId="267"/>
            <ac:spMk id="30" creationId="{229F452B-65C3-4487-8CB0-5E034CB9ED7D}"/>
          </ac:spMkLst>
        </pc:spChg>
        <pc:spChg chg="mod">
          <ac:chgData name="Michael Kuniega" userId="999f7fd1-0dc3-4cba-81fd-6a42a8d75a98" providerId="ADAL" clId="{5E804889-8665-4D55-BE50-317E9849FE39}" dt="2024-08-06T00:20:41.521" v="252" actId="1076"/>
          <ac:spMkLst>
            <pc:docMk/>
            <pc:sldMk cId="3966895697" sldId="267"/>
            <ac:spMk id="13315" creationId="{00000000-0000-0000-0000-000000000000}"/>
          </ac:spMkLst>
        </pc:spChg>
      </pc:sldChg>
      <pc:sldChg chg="del">
        <pc:chgData name="Michael Kuniega" userId="999f7fd1-0dc3-4cba-81fd-6a42a8d75a98" providerId="ADAL" clId="{5E804889-8665-4D55-BE50-317E9849FE39}" dt="2024-08-06T00:21:44.914" v="255" actId="47"/>
        <pc:sldMkLst>
          <pc:docMk/>
          <pc:sldMk cId="354589276" sldId="268"/>
        </pc:sldMkLst>
      </pc:sldChg>
      <pc:sldChg chg="modSp mod">
        <pc:chgData name="Michael Kuniega" userId="999f7fd1-0dc3-4cba-81fd-6a42a8d75a98" providerId="ADAL" clId="{5E804889-8665-4D55-BE50-317E9849FE39}" dt="2024-08-06T00:36:26.199" v="568" actId="207"/>
        <pc:sldMkLst>
          <pc:docMk/>
          <pc:sldMk cId="1769708666" sldId="269"/>
        </pc:sldMkLst>
        <pc:spChg chg="mod">
          <ac:chgData name="Michael Kuniega" userId="999f7fd1-0dc3-4cba-81fd-6a42a8d75a98" providerId="ADAL" clId="{5E804889-8665-4D55-BE50-317E9849FE39}" dt="2024-08-06T00:36:20.434" v="567" actId="207"/>
          <ac:spMkLst>
            <pc:docMk/>
            <pc:sldMk cId="1769708666" sldId="269"/>
            <ac:spMk id="4" creationId="{6D9B3C84-FD67-4415-95BB-0CE51D92DCD7}"/>
          </ac:spMkLst>
        </pc:spChg>
        <pc:spChg chg="mod">
          <ac:chgData name="Michael Kuniega" userId="999f7fd1-0dc3-4cba-81fd-6a42a8d75a98" providerId="ADAL" clId="{5E804889-8665-4D55-BE50-317E9849FE39}" dt="2024-08-06T00:36:26.199" v="568" actId="207"/>
          <ac:spMkLst>
            <pc:docMk/>
            <pc:sldMk cId="1769708666" sldId="269"/>
            <ac:spMk id="5" creationId="{1606911A-8047-44DD-8C04-07C894DF164A}"/>
          </ac:spMkLst>
        </pc:spChg>
        <pc:spChg chg="mod">
          <ac:chgData name="Michael Kuniega" userId="999f7fd1-0dc3-4cba-81fd-6a42a8d75a98" providerId="ADAL" clId="{5E804889-8665-4D55-BE50-317E9849FE39}" dt="2024-08-06T00:27:42.950" v="496" actId="115"/>
          <ac:spMkLst>
            <pc:docMk/>
            <pc:sldMk cId="1769708666" sldId="269"/>
            <ac:spMk id="49154" creationId="{00000000-0000-0000-0000-000000000000}"/>
          </ac:spMkLst>
        </pc:spChg>
      </pc:sldChg>
      <pc:sldChg chg="delSp modSp mod modAnim">
        <pc:chgData name="Michael Kuniega" userId="999f7fd1-0dc3-4cba-81fd-6a42a8d75a98" providerId="ADAL" clId="{5E804889-8665-4D55-BE50-317E9849FE39}" dt="2024-08-06T00:27:52.247" v="497" actId="20577"/>
        <pc:sldMkLst>
          <pc:docMk/>
          <pc:sldMk cId="2804837237" sldId="270"/>
        </pc:sldMkLst>
        <pc:spChg chg="del">
          <ac:chgData name="Michael Kuniega" userId="999f7fd1-0dc3-4cba-81fd-6a42a8d75a98" providerId="ADAL" clId="{5E804889-8665-4D55-BE50-317E9849FE39}" dt="2024-08-06T00:22:15.384" v="257" actId="478"/>
          <ac:spMkLst>
            <pc:docMk/>
            <pc:sldMk cId="2804837237" sldId="270"/>
            <ac:spMk id="21" creationId="{00000000-0000-0000-0000-000000000000}"/>
          </ac:spMkLst>
        </pc:spChg>
        <pc:spChg chg="mod">
          <ac:chgData name="Michael Kuniega" userId="999f7fd1-0dc3-4cba-81fd-6a42a8d75a98" providerId="ADAL" clId="{5E804889-8665-4D55-BE50-317E9849FE39}" dt="2024-08-06T00:27:52.247" v="497" actId="20577"/>
          <ac:spMkLst>
            <pc:docMk/>
            <pc:sldMk cId="2804837237" sldId="270"/>
            <ac:spMk id="207875" creationId="{00000000-0000-0000-0000-000000000000}"/>
          </ac:spMkLst>
        </pc:spChg>
      </pc:sldChg>
      <pc:sldChg chg="modSp del modAnim">
        <pc:chgData name="Michael Kuniega" userId="999f7fd1-0dc3-4cba-81fd-6a42a8d75a98" providerId="ADAL" clId="{5E804889-8665-4D55-BE50-317E9849FE39}" dt="2024-08-06T00:26:22.376" v="450" actId="47"/>
        <pc:sldMkLst>
          <pc:docMk/>
          <pc:sldMk cId="171607150" sldId="271"/>
        </pc:sldMkLst>
        <pc:spChg chg="mod">
          <ac:chgData name="Michael Kuniega" userId="999f7fd1-0dc3-4cba-81fd-6a42a8d75a98" providerId="ADAL" clId="{5E804889-8665-4D55-BE50-317E9849FE39}" dt="2024-08-05T16:34:19.085" v="11"/>
          <ac:spMkLst>
            <pc:docMk/>
            <pc:sldMk cId="171607150" sldId="271"/>
            <ac:spMk id="207875" creationId="{00000000-0000-0000-0000-000000000000}"/>
          </ac:spMkLst>
        </pc:spChg>
      </pc:sldChg>
      <pc:sldChg chg="modSp mod">
        <pc:chgData name="Michael Kuniega" userId="999f7fd1-0dc3-4cba-81fd-6a42a8d75a98" providerId="ADAL" clId="{5E804889-8665-4D55-BE50-317E9849FE39}" dt="2024-08-06T00:36:00.054" v="566" actId="207"/>
        <pc:sldMkLst>
          <pc:docMk/>
          <pc:sldMk cId="1779869434" sldId="272"/>
        </pc:sldMkLst>
        <pc:spChg chg="mod">
          <ac:chgData name="Michael Kuniega" userId="999f7fd1-0dc3-4cba-81fd-6a42a8d75a98" providerId="ADAL" clId="{5E804889-8665-4D55-BE50-317E9849FE39}" dt="2024-08-06T00:36:00.054" v="566" actId="207"/>
          <ac:spMkLst>
            <pc:docMk/>
            <pc:sldMk cId="1779869434" sldId="272"/>
            <ac:spMk id="4" creationId="{6D9B3C84-FD67-4415-95BB-0CE51D92DCD7}"/>
          </ac:spMkLst>
        </pc:spChg>
        <pc:spChg chg="mod">
          <ac:chgData name="Michael Kuniega" userId="999f7fd1-0dc3-4cba-81fd-6a42a8d75a98" providerId="ADAL" clId="{5E804889-8665-4D55-BE50-317E9849FE39}" dt="2024-08-06T00:27:57.405" v="498" actId="20577"/>
          <ac:spMkLst>
            <pc:docMk/>
            <pc:sldMk cId="1779869434" sldId="272"/>
            <ac:spMk id="49154" creationId="{00000000-0000-0000-0000-000000000000}"/>
          </ac:spMkLst>
        </pc:spChg>
      </pc:sldChg>
      <pc:sldChg chg="addSp delSp modSp add mod">
        <pc:chgData name="Michael Kuniega" userId="999f7fd1-0dc3-4cba-81fd-6a42a8d75a98" providerId="ADAL" clId="{5E804889-8665-4D55-BE50-317E9849FE39}" dt="2024-08-06T00:58:19.414" v="857" actId="6549"/>
        <pc:sldMkLst>
          <pc:docMk/>
          <pc:sldMk cId="2989554142" sldId="273"/>
        </pc:sldMkLst>
        <pc:spChg chg="add del mod">
          <ac:chgData name="Michael Kuniega" userId="999f7fd1-0dc3-4cba-81fd-6a42a8d75a98" providerId="ADAL" clId="{5E804889-8665-4D55-BE50-317E9849FE39}" dt="2024-08-06T00:58:12.363" v="854" actId="478"/>
          <ac:spMkLst>
            <pc:docMk/>
            <pc:sldMk cId="2989554142" sldId="273"/>
            <ac:spMk id="2" creationId="{08CACBB1-942A-F2AA-DA94-D5A567050613}"/>
          </ac:spMkLst>
        </pc:spChg>
        <pc:spChg chg="mod">
          <ac:chgData name="Michael Kuniega" userId="999f7fd1-0dc3-4cba-81fd-6a42a8d75a98" providerId="ADAL" clId="{5E804889-8665-4D55-BE50-317E9849FE39}" dt="2024-08-06T00:58:19.414" v="857" actId="6549"/>
          <ac:spMkLst>
            <pc:docMk/>
            <pc:sldMk cId="2989554142" sldId="273"/>
            <ac:spMk id="4" creationId="{6D9B3C84-FD67-4415-95BB-0CE51D92DCD7}"/>
          </ac:spMkLst>
        </pc:spChg>
        <pc:spChg chg="add mod">
          <ac:chgData name="Michael Kuniega" userId="999f7fd1-0dc3-4cba-81fd-6a42a8d75a98" providerId="ADAL" clId="{5E804889-8665-4D55-BE50-317E9849FE39}" dt="2024-08-06T00:40:55.732" v="823" actId="1076"/>
          <ac:spMkLst>
            <pc:docMk/>
            <pc:sldMk cId="2989554142" sldId="273"/>
            <ac:spMk id="5" creationId="{BE5D6085-3DCC-CAB7-0A9D-34E497FC176A}"/>
          </ac:spMkLst>
        </pc:spChg>
        <pc:spChg chg="add mod">
          <ac:chgData name="Michael Kuniega" userId="999f7fd1-0dc3-4cba-81fd-6a42a8d75a98" providerId="ADAL" clId="{5E804889-8665-4D55-BE50-317E9849FE39}" dt="2024-08-06T00:41:11.021" v="826" actId="20577"/>
          <ac:spMkLst>
            <pc:docMk/>
            <pc:sldMk cId="2989554142" sldId="273"/>
            <ac:spMk id="20" creationId="{9BC50067-29AD-38DC-8FCE-B8DEC4F1D03A}"/>
          </ac:spMkLst>
        </pc:spChg>
        <pc:spChg chg="add mod">
          <ac:chgData name="Michael Kuniega" userId="999f7fd1-0dc3-4cba-81fd-6a42a8d75a98" providerId="ADAL" clId="{5E804889-8665-4D55-BE50-317E9849FE39}" dt="2024-08-06T00:41:36.777" v="832" actId="20577"/>
          <ac:spMkLst>
            <pc:docMk/>
            <pc:sldMk cId="2989554142" sldId="273"/>
            <ac:spMk id="21" creationId="{5DF840B0-6909-5D52-0701-ABCCEDA2F19D}"/>
          </ac:spMkLst>
        </pc:spChg>
        <pc:spChg chg="mod">
          <ac:chgData name="Michael Kuniega" userId="999f7fd1-0dc3-4cba-81fd-6a42a8d75a98" providerId="ADAL" clId="{5E804889-8665-4D55-BE50-317E9849FE39}" dt="2024-08-06T00:30:36.458" v="558" actId="20577"/>
          <ac:spMkLst>
            <pc:docMk/>
            <pc:sldMk cId="2989554142" sldId="273"/>
            <ac:spMk id="49154" creationId="{00000000-0000-0000-0000-000000000000}"/>
          </ac:spMkLst>
        </pc:spChg>
        <pc:grpChg chg="del">
          <ac:chgData name="Michael Kuniega" userId="999f7fd1-0dc3-4cba-81fd-6a42a8d75a98" providerId="ADAL" clId="{5E804889-8665-4D55-BE50-317E9849FE39}" dt="2024-08-06T00:30:33.381" v="556" actId="478"/>
          <ac:grpSpMkLst>
            <pc:docMk/>
            <pc:sldMk cId="2989554142" sldId="273"/>
            <ac:grpSpMk id="6" creationId="{A61265A8-37E1-48FA-848F-45BC67B0CDDB}"/>
          </ac:grpSpMkLst>
        </pc:grpChg>
        <pc:picChg chg="add mod">
          <ac:chgData name="Michael Kuniega" userId="999f7fd1-0dc3-4cba-81fd-6a42a8d75a98" providerId="ADAL" clId="{5E804889-8665-4D55-BE50-317E9849FE39}" dt="2024-08-06T00:42:08.631" v="833"/>
          <ac:picMkLst>
            <pc:docMk/>
            <pc:sldMk cId="2989554142" sldId="273"/>
            <ac:picMk id="3" creationId="{96B515B6-0F48-C7F8-F01F-8E107A0DD5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0F2F4-3D38-49E0-A2EB-3776CEA14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3B81-F73C-4AA2-93E1-4BC9D1664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D83467-4B64-4B70-9CFD-2476F19646F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05D85-221D-483E-A9C8-C5C3D1AC1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C8524-7E7A-4E92-9DDA-BC4B2EC74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00157B9-050D-451E-A7A0-28815EF4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7T15:47:31.457"/>
    </inkml:context>
    <inkml:brush xml:id="br0">
      <inkml:brushProperty name="width" value="0.175" units="cm"/>
      <inkml:brushProperty name="height" value="0.175" units="cm"/>
      <inkml:brushProperty name="ignorePressure" value="1"/>
    </inkml:brush>
  </inkml:definitions>
  <inkml:trace contextRef="#ctx0" brushRef="#br0">39107 6359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4T19:34:52.142"/>
    </inkml:context>
    <inkml:brush xml:id="br0">
      <inkml:brushProperty name="width" value="0.175" units="cm"/>
      <inkml:brushProperty name="height" value="0.175" units="cm"/>
    </inkml:brush>
    <inkml:context xml:id="ctx1">
      <inkml:inkSource xml:id="inkSrc5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1-04T19:34:52.147"/>
    </inkml:context>
    <inkml:brush xml:id="br1">
      <inkml:brushProperty name="width" value="0.175" units="cm"/>
      <inkml:brushProperty name="height" value="0.175" units="cm"/>
      <inkml:brushProperty name="ignorePressure" value="1"/>
    </inkml:brush>
    <inkml:brush xml:id="br2">
      <inkml:brushProperty name="width" value="0.1" units="cm"/>
      <inkml:brushProperty name="height" value="0.1" units="cm"/>
    </inkml:brush>
  </inkml:definitions>
  <inkml:trace contextRef="#ctx0" brushRef="#br0">3544 11762 6784,'0'0'2528,"0"21"-1344,0-21-960,0 0 576,-14 0-288,14 0 32,0 22-192,-15-3 32,15-19-224,0 22 32,0-1 32,0-1-96,0-20-32,0 21-32,0 0-64,0-1 32,0-20 32,15 21 96,-15-21 64,0 0-32,14 0 32,-14 0-64,0 0 64,16 0-64,-16-21 0,0 21 32,0-20 32,14-1 31,-14 0 1,0-20 64,0 19 32,0-19-96,-14 0 0,14-1-96,0 1 64,0 19-64,-16 1 0,2 1-32,-1 20 0,0 0-64,0 0-64,-1 20 96,2 1 0,-15 21-128,13 0 32,0 20 0,16-21 64,-14 2-32,14-2 64,0 0-64,0 2-32,14-2-64,-14-20 32,16 0-32,0-1 0,13-20 64,-15 0 0,2 0 0,-1 0 64,0-20-32,-15-1-32,15 0 32,-1-1-32,-14-19 0,0 0 64,16-21-32,-16 19 64,0-19 0,-16 21 96,16-1-32,-14 0 64,-16 1-192,15 41-32,-15-21 64,1 42 32,13-21-128,-14 20 32,15 23 0,1 19 0,-2 0-96,1 1 64,15-22 96,-15 1 32,30 21-128,-15-22-32,15 1 32,1-22 64,13 22-64,1-22 0,-14-20 32,13 0 0,-15 0 0,17-20 64,-31-1-96,15 0 0,0 1 96,-1-22 32,-14 1-32,0-22 32,0 21-64,0-21 64,0 1 0,-29 0 32,14 21-64,-16 19-64,17 1 32,-31 21 32,15 0-96,1 21-64,-17 21 64,17 21 0,13-22 32,2 22 0,-1-1 0,15 0 64,15 1-96,-15-1 0,14 0 32,16-19 0,0-2 0,1-20 64,-2-1-96,1-20-64,0 0 64,-1-20 64,-13-22 0,-1 0 64,15 21-128,-16-20 0,-14 0 32,16-23 64,-16 2-32,0 0 64,-16-1-64,2 22-32,-16 0 32,-1 20 32,-12 0-32,11 21-32,-11 21-64,-3 0 32,17 20 32,-1 0 0,-1 2 0,17 19 0,28 1 0,-14-1 64,16-21-96,13 1 0,-13-1-32,13 1 0,1-21 64,15 0 64,-15-1-32,0-40-32,-1-1 32,-13-20-32,-1-2 128,0 2 160,-15 0-160,15-23-64,-15 2 32,-15 0 0,0 42-32,0-23 32,-15 24-64,15 19 64,-15 19-128,0 24 0,15-2 32,1-20 0,14 20-96,0-19 64,0 19 32,0-20-96,14-21 64,15 21 32,-13-21 0,0 20-928,-2-20-320,-14 0-1792,15 0-671,-15 21-833</inkml:trace>
  <inkml:trace contextRef="#ctx0" brushRef="#br0" timeOffset="1">11173 2516 6144,'0'0'2368,"-15"0"-1280,15 19-864,0-19 640,0 0-160,0 22 32,0-22-192,-15 21 0,15-1-320,0 1 160,-14 0 32,14-1 0,-16 1 64,16 1-192,-15-1-32,15-1-128,0 1-96,0 0 0,0-1 32,0 1-32,0-21 64,15 21 128,1-21 191,-16 0-95,14-21 0,1 21-128,0 0 32,0-21-128,-1 1 0,-14-22 96,16 22 32,-1-1 32,-15-22 0,0 2-64,0 0 32,0-2-128,-15 24 0,15-24 160,-16 23 96,16 20-128,-14-21-64,14 42-64,-15-1-96,0 23 96,-14-2 0,13 0-128,1 1 32,0-1 0,0-19 0,1 19 0,14 1 0,0-22 0,14 22 0,1-22 0,0 1 0,0-21 0,1 22 0,-2-22 64,1-22 32,0 1-32,0 21-64,15-20 32,-15-22 32,-15 22 32,14-22 32,-14 1 0,-14-2 0,14 2 0,-15 0 0,-1 20 0,2-1 0,-1 3-64,0 38-64,0-19-64,1 43 32,-17-2 32,16 0 0,0-20-96,1 42 64,14-21 32,0-1 0,0 0 0,14 2 0,1-23 0,0 1 64,-15 0-32,15-1-32,1-20 32,13-20 32,-14-1-32,0-20-32,-1 19 32,2-19-32,-16-1 64,0-20 32,0-1-128,-16 1 32,2 21 0,14-21 0,-15 40 0,-15 1 64,0 21-32,0 43 64,-15-24-128,30 44 0,-15-21 32,0-1 0,16 22 0,14-21 64,0 20-96,0 1 0,14-22 32,16 0 0,0-20 0,-15 0 0,15 1 0,-15-22 0,15 0 0,-14-22 64,13-20-32,1 1 64,-30 0-64,14-2 64,-14-19-64,0 0 64,-14-1 0,14 22 32,-15-1 0,-15 22 64,0 20-160,0 41-32,-15-20 0,16 20 0,-1 2 0,14-2 0,2 21-96,14-21 64,0 2 32,14-2 0,16 0 0,0-41 0,-15 21 0,15-21 0,-15-21 256,0 1 160,0-1-128,1 0-32,-16 1-64,0-2-32,0 22-96,-16 0-64,1 0-1024,0 0-512,0 0-1344,15 22-511,-14-22-1953</inkml:trace>
  <inkml:trace contextRef="#ctx0" brushRef="#br0" timeOffset="2">943 9123 7040,'0'0'2720,"-16"0"-1472,16 21-960,0 1 608,0-22-160,0 20 0,0-20-32,0 21-64,0-21-320,16 21-64,-16-21 64,14 0 0,-14 0 127,15 0-159,-15 0-32,14 0 0,2-21 64,-16 0 32,0 21 32,14-20-128,-14-23 0,0 23-96,0-1 64,0 0 0,0-20 32,0 20-128,-14 1-96,-2-1 128,2-1 128,-1 22-160,15 0 0,-14 0-64,-2 22 32,-14-1-128,30 20 0,-15 21 32,1-21 0,14 2 0,0-2 64,14 0-192,1 1 32,-1-22 32,18 1 32,-18 1 32,1-22 64,15 0 96,-16-22 64,17 1 32,-17 1 64,2-22 32,-2 1 32,-14 0-128,0-2-96,0 2 0,-14 0 32,-2-1-96,16 1 0,-14 19-32,-1 22-64,-15 0 32,14 22-32,-13-1 0,15 20 0,14 0-96,-16 1 64,16 21-32,0-43 0,16 1 64,-16 0 64,14 20-96,1-20 0,-1-21 32,2 20 64,-2-20 96,2-20 64,13-22 32,-13 22 0,-2-1 64,2-20 128,-16 19-192,0-19-64,-16-21-32,16 0-32,-14 19-160,-2 23 32,2 20 0,-1 0 64,-15 20-96,14 2 0,2 19-32,-1 21 0,15-20 64,0 21 0,0-43 0,0 22 64,15-1-32,-15-41-32,14 21-64,-14-21-32,16 20 128,-2-40 32,2 20 0,-1-42-64,-15 22 32,14-22 32,-14 0-32,0 21-32,0-20 96,0 20 0,-14-20-128,14 20 32,-15 21-64,15 0 0,-16 21 64,2 0 64,14-1-96,-16 1 0,16 0-32,0 20 0,0-19 64,0-2 64,0 1-32,0-21-32,0 21 32,16-21-32,-16 0 0,0 0 64,14 0-32,-14-21-32,0 0 32,0 1-32,0-2 0,0 1 64,0 1-32,-14 20-32,14-21-64,-16 21 32,2 21 32,-1-21 0,15 20-96,-14 23 64,14-43 32,0 41 64,0-20-96,0-1-64,0 1 64,14 0 0,-14-1 32,15-20 64,-1 21-32,2-21-32,-16 0-64,14 0 32,2-41 32,-1 20 64,-15 0-32,14-20 64,-14 20-64,-14-42 64,14 1-128,-15 21 0,15 0 32,-16 20 64,-14-1-96,16 44-64,-1-22 64,15 21 0,-14 41 32,-2 0 0,16-21 0,0 1 0,0-21-96,0 20 64,30-20 32,-30 0 0,15-1 0,-1-20 0,2 0 0,-2 0 64,-14 0-32,16-20 64,-16 20-416,0 0-192,0 0-1344,0 0-640,0 0-3839</inkml:trace>
  <inkml:trace contextRef="#ctx0" brushRef="#br0" timeOffset="3">5459 2598 8064,'0'0'2976,"0"0"-1600,0 0-1120,0 0 768,0 0-224,0 0 0,0 0-288,0 0-96,0 0-224,0 0 95,0 0 97,0 0-192,0 0-96,0 0 64,-14 0 128,14 0-32,0 20 32,-16 1-32,16-21 0,0 21-64,-14-1-32,14-20-96,0 21 32,-15 0-64,15-21 64,0 20-64,0-20 64,0 21-128,0-21-64,0 22 128,15-22 32,-15 0 64,0 0 64,14 0-32,2 0 64,-16-22 0,0 1 96,14 21-160,-14-20-96,16-22-32,-16 1 32,0 20-32,15-20 64,-15-1-128,0 0 0,-15 22 160,15-1 160,0 0-224,-16 21-32,16 21-32,0-21 0,-14 21 64,14-1 32,-16 1-32,2 20 32,-1 2-64,15-23-32,-16 1-64,16 0 32,0-1 32,0 1 0,0 0-96,0-1 64,16 1 32,-16-21 64,15 22-32,-1-22 64,-14 0-128,16-22 0,-2 1 96,2-20 32,-1 20-32,-15-20-64,14 0 32,-14-2 32,0 23-32,-14-22 64,14 22 0,-15-1 32,-1 21-64,16 0-64,-14 0 32,-2 21 32,2-21-32,-1 41-32,-1-20 32,2-1-32,-2 23-96,-13-2 64,29 0 32,-14-20 0,28 0 0,-14-1 0,0 1 0,15-21 0,-1 22 0,16-22 0,-14 0 0,-1 0 0,15-22 64,-16 1 32,2 1-32,-1-1-64,-1 0 96,-14 1 64,0-42 0,0 19 0,-14 2-192,-1 0 32,15-1 64,-16 22 32,2-1 32,-2 21 0,-13 0-64,13 21-64,-14-1-64,16 22 32,-1-1 32,1 0 0,-2 2 0,16-23 0,0 1 0,16 20 0,-2-20-96,15 20 64,-13-20-32,-2-21 0,17 22 64,-1-22 64,-16-22 32,17 22 32,-1-21-160,-16-20 32,2 20 0,-2 1 64,-14-22 32,0 1 96,-14-1-160,-2 0-96,-14 1 32,30 20 64,-29-20-64,13 41-64,2-22 64,-2 44 0,-29 19 32,15 1 0,16-1 0,-1 0 0,1-19 0,-2 19 0,16 21-96,0-20 64,16-1 32,-2 1 0,1 0-96,-1-22 64,16 1 96,-14 0 96,13-21-128,-13-21-32,14 21 0,-15-21 64,-1 1-32,2-22 64,-2 0-64,-14 1 64,0-21-64,-14 20-32,-2-21 96,2 22 0,-1 0-32,-1 20-64,-14 0-64,1 42-32,-1 0 64,0 20 0,1 0 32,13 2 0,-14-2 0,15 0 0,15 1-96,0-1 64,0 1 32,15-21 0,15 41 0,-14-41 64,-2 1-96,15-3 0,-13 3 32,14-44 64,-1 3 32,-13-3 32,14 1-64,-15-20 32,-1-1 0,-14 0 32,0 1-64,-14-21-64,-1 20 32,15 1 32,-16-1-32,2 42-32,-2 0 32,-13 42-32,13-21-96,2 20 0,-2-20 64,2 20 0,-1 0-64,15 22 64,0-21 32,15-22 64,-15 1-96,14 22 0,-14-24 32,16-19 64,-2 22-32,2-44 64,-1 3-64,15-24-32,-16 22 96,-14-20 0,16-22 32,-16 22 0,-16-1 0,16 1 64,0 20-160,-14 21-32,-2 21 64,-13 0-32,13-1-32,16 1-64,-14 0 32,14-1-32,0 1 0,0 1-800,14-22-288,-14 20-544,16 1-256,-16 0-672,0-1-287,0-20-1825</inkml:trace>
  <inkml:trace contextRef="#ctx0" brushRef="#br0" timeOffset="4">9169 11595 5888,'0'-20'2272,"0"20"-1216,0 0-544,0 0 768,0 0-256,0 0-32,-14 20-288,14-20-32,-16 21-384,16-21 96,-14 41 128,-2-41-192,16 43-32,0-22-160,0-1-32,0 22-33,0-22-63,0 1-63,0 1 31,16-2 32,-16 1 0,14-21 0,2 21 63,-2-21 33,-14 0 96,15 0 96,1-21 160,-16 21-192,14-21 0,-14 1 64,0-23 128,15-19-192,-15 0 0,-15-1-64,1 1 32,-17 0 0,17 20 32,-2 0-64,-14 22 32,1 20-64,-17 0 0,17 41-96,13 0-64,-14-19 32,16 40-32,-1-21-96,-1 21 64,2-19 32,28 19 0,-14-21 0,31 22 64,-17-42-96,16 20 0,0-20 32,1 0 0,-1-21 0,-1 0 64,1 0-32,-14-21 64,-2 0 128,1-20 128,1 20-128,-2-42 32,-14-19-160,0-23 0,-30 2-32,15 60-64,1 2 96,-16 0 0,-15-1-32,-1 42-64,17 21-64,-1 0 32,14-1 32,2 42 0,14-19 0,0 19 0,0-21 0,0 22 0,14-1-96,16-20 64,0-1 32,1 1 0,-1-21 0,-1 0 64,-13-1-96,14-20 0,-16 0 32,1-20 0,1-1 64,-2 0 32,1-21 32,-15 1 0,0-21-64,0-2 32,-15 23-64,1 20-32,-2 1 32,1 20 32,1 0-96,-16 20 0,14 1 32,1 20 0,-15-19-96,30 20 0,-14-1 128,14 0 96,0 2-192,14-23 0,2 1 0,-2 0 32,1-1 160,1-20 64,14-20-64,-16 20-32,17-21-32,-17 0 32,1-21 64,0 1 128,-15-21-64,0 20 32,0 0-32,0 0 32,-15 1-224,-14 0-64,-2 20 0,17 21 64,-2 0 0,2 21-32,-2 20-64,-13 0-32,13-20 64,16 42 0,0-21-64,0-1 64,0 0-32,16-20 0,-2 21 128,1-21 32,15-21-128,-14 0 32,-2 0 64,-14-21 32,15 21-32,1-42 32,-16 1 128,14-1 128,-14 1 0,0-2 32,0 23-192,0 20-64,0 0-64,-14 0-64,-2 20-64,1-20 32,15 22-256,0-1-64,0 0-384,0-21-160,0 20-224,0 1-128,0-21-160,0 21-64,0-21-352,0 0-31,0 0-2817</inkml:trace>
  <inkml:trace contextRef="#ctx1" brushRef="#br1">4986 1244,'0'0,"0"0,-3-9,3 9,0 0,0 0,0 0,0 0,0 0,0 0,0 0,0 0,0 0,0 0,5 15,-5-15,-2-7,2 7,0 0,5 15,-5-15,0 0,7 16,-7-16,0 0,0 0,6 16,-6-16,0 0,7 16,-1 0,-6-16,7 16,-7-16,5 16,1-2,1 2,-1 0,4 10,-3-11,6 17,-4-7,-3-9,7 16,-3-8,-3-8,5 16,-2-7,3 7,-3-8,-4-8,4 9,-1 0,1-1,7 17,-11-25,4 9,0-1,5 17,-5-16,-3-10,3 10,6 16,-12-33,6 17,-5-9,5 9,0-1,-6-14,6 15,-10-25,10 24,0 1,-4-9,4 8,-3-9,8 27,-5-17,3 7,-3-9,2 9,1 0,3 9,-4-9,1 0,-3-8,3 8,0-1,3 11,-3-11,0 1,2 9,-2-9,-6-16,3 8,3 8,-7-16,3 9,4 7,-6-16,6 15,2 9,-2-8,0 0,2 9,5 7,-4-9,1 3,1 5,-1-6,-1-1,-4-8,11 25,-6-17,-2 1,-5-16,7 15,-1 1,6 16,1-1,0 1,-1-2,1 2,2 8,5 8,-7-17,2 10,0-1,-5-16,7 18,-11-28,10 26,0 2,-3-12,6 18,-1-1,-5-15,0 0,9 24,-4-9,-1-6,-4-10,2 10,-8-26,12 33,-4-8,8 15,-4-7,-3-8,0 0,3 8,-2-8,5 16,-6-15,-1-1,2 0,1 8,-1-8,5 16,-3-8,3 8,-4-8,5 8,-3-8,-2-2,-1-6,1 8,5 8,-1 1,-9-26,15 41,-9-24,10 24,-7-17,5 11,-9-18,7 17,-12-35,19 52,-12-35,8 25,-5-16,5 17,-8-26,2 9,-4-8,2 0,-2-2,5 10,-3-8,-2 0,0-1,7 16,-12-32,12 33,-12-32,9 24,-9-25,10 26,-11-26,11 24,-1 3,1-2,-11-24,11 23,-8-15,8 16,-8-14,5 6,-8-16,15 33,-21-49,16 40,-5-16,1 8,-2-8,6 15,-9-22,9 22,-5-15,-4-8,2 8,1 0,-9-24,8 24,-5-14,3 5,-4-7,14 33,-11-27,5 10,-4-8,8 24,-4-14,-2-2,-2-10,4 12,-5-12,4 12,-4-12,1 2,0-1,2 10,-2-10,6 17,-6-17,9 26,-9-26,3 10,-4-10,1 1,-8-18,12 28,6 14,2 9,-8-25,-5-8,4 8,-4-10,1 2,-7-15,-6-19,6 19,-10-27,4 11,7 13,-11-23,1 0,-7-16,10 25,-10-25,5 16,-5-16,0 0,4 8,2 8,-6-16,0 0,4 9,-4-9,6 16,-6-16,0 0,7 16,-7-16,0 0,0 0,0 0,0 0,0 0,0 0,0 0,0 0,0 0,0 0,-17-41,2 1,2 9,-4-10</inkml:trace>
  <inkml:trace contextRef="#ctx0" brushRef="#br0" timeOffset="6">5595 2329 8064,'0'-42'3072,"0"21"-1664,14 21-1088,-14 0 800,0-21-32,0 21 32,0 0 31,-14 0 1,14 0-608,-16 0 32,2 0 0,-1 0-128,-1 0 0,2 21-128,-2 20-32,2-19-256,-1 19 0,-1 21-96,16-20 0,-14 0 64,14 20 0,-16-20 0,16-1 0,-14 1 0,14 0 0,0-1-96,14 0 64,-14-20 32,16 1 0,-2-22 0,2 0 64,13 0 32,-13 0 32,14-22-64,-1-19 32,16-21 0,1-22 96,-17 1-96,-13 21 0,-2-1-32,-28 1-64,-2 0 160,-13 20 32,13 0 0,-29 42-32,15 0-96,1 0 32,-17 21-64,17 42-32,-17-1 32,17 0-32,-1-19-96,0 39 64,1-20 32,13 1 0,16-1-96,0 0 64,0 2 32,30-23 0,-15-20 0,15-1 0,15 1 192,15-42 192,-15 1-64,-15-1 0,-1-20 0,16-2 128,1-40-192,-32 1-64,1-2-96,-15 22-96,0-1 32,-15 21 32,1 1-32,-16 20-32,-1 1-64,1-1 32,1 42 32,-17 20 64,17 21-96,-1-19-64,14-2 64,2 21 0,-1 0 32,15 1 0,0-1-96,0-21 64,0 23-32,29-23 0,-13-20 64,14 20 0,29-20 0,2-21 64,-2-21 160,2-20 192,-17-1-160,1-21-64,-15 1-96,1 0 0,-31-1-64,0-20-32,-16 21-64,-14 20 32,-15-20 96,16 20 32,-1 22-128,-15 20 32,-1 20-64,1 22 0,16 20 64,-17 1 64,32 20-96,-17 0-64,17 0-32,14 1 96,0-22-64,0-21 32,0 1 64,14-22 0,17 23 0,-1-43 64,0 20-96,-1-20 0,32-41 96,-17-1 96,1-20-64,-29-21 0,-2-1 32,-14-19 0,-14 19 0,-16 22 0,-1-1-64,-13 21-64,13 1-64,1 41 32,16 0 32,-17 21 0,1 20-160,16 2 32,-1-2-704,-1 21-352,16 0-1120,0 1-544,0-22-3295</inkml:trace>
  <inkml:trace contextRef="#ctx0" brushRef="#br0" timeOffset="7">9170 11576 7808,'0'-21'2880,"0"21"-1536,0-41-800,0 20 864,0 0-160,0 21-33,-15-20-191,15-1 0,-16-1-576,16 22 96,-14-20 96,14-1-224,-16 21 0,16 0-160,-14 0 0,-1 21-160,-1-1-64,2-20-96,-2 43 32,16-23 32,-14 42 0,14-20 0,0 0 0,0 20-96,0-20 64,14-1-32,2 1 0,-2 0 64,17-22 0,-17 1 0,16 0 0,-14-1 128,13-40 64,-13 20 0,13-21 32,-14 0-64,-15-41 0,15 20-96,-15 1 32,0-22 0,-15 0 32,0-19-160,0 40 32,1 1 192,-16 19 128,-1 2-160,1 40-32,1 2-64,-17 40 32,17-21-128,-1 43-64,14-22 64,2 0 0,-1 1-64,15-1 64,0 0-32,15 1 0,-15-21 64,30-22 0,0 1 0,-1-21 64,1 0 96,1 0 128,-1-21-128,0-41-32,-1 20-128,1-20-96,0-41 128,-15-2 96,-15 1-96,0 21-32,0-1 0,-30 22 64,1 21 96,-1 20 64,-1 0-96,1 21-32,-15 42-32,15-1 32,16 1-128,-17 21 0,17-22-32,-2 42 0,16 0 64,16-20 0,-2-22 0,17 1 0,-1 0-96,0-1 0,-1-20 64,1-21 0,1 20 96,28-40 32,-13-22-32,-3-20-64,-11-21 32,-18 20 32,1-20-32,-30 0-32,1-1 32,-18 22 32,3 21-32,-1-1-32,0 22 96,-15 20 0,0 20-32,1 43 32,13-1-128,1 1 0,16-1 32,-1 20 0,15-19 0,0 0 0,15-22-160,-1 22 32,16-22 64,1-20 96,-17 0 0,16-1-32,1 1 32,13-42-32,1-20 0,0-21 64,-15-1-32,-14-20-32,-16-1 32,0 2 32,-16-1-32,0 20-32,2 22 96,-1-1 0,-15 21-128,15 21 32,-15 21 0,-14 21 0,29 20 0,-15 1 64,14-22-96,2 42-64,14-20 64,0-1 0,0 0-64,0-20 0,14 20-32,2-41 96,-2 20-64,2-20 32,-1 1 64,15-22 0,-1 0-96,-14-22 64,16-19 32,-17-21 64,1 0-32,-15-1-32,-15 0 32,15-20 32,-30 21-32,0 20-32,1 22-64,-16 20 32,-1 20 32,1 1 64,15 20-96,1 21 0,-1-19 32,14 19 0,2 0-96,14 1 0,-15-22 64,30 21 0,-15-41-64,14 21 0,16-21 64,1-21 64,-17 21-64,16-42 0,1 0-32,-17-21-64,2 21-128,-2-41 0,17 0 128,-31-1 128,0 1 32,-15 0 64,-1 40-128,-14 2 0,16 20-32,-17 20-64,17-20-352,-2 43-160,2 19-704,-1-21-288,15 22-2111,0-42-833,0 0 384</inkml:trace>
  <inkml:trace contextRef="#ctx1" brushRef="#br1" timeOffset="3">12303 1514,'0'0,"0"0,0 0,0 0,0 0,0 0,-8 11,8-11,0 0,0 0,0 0,0 0,0 0,-7 8,7-8,0 0,0 0,-10 11,10-11,-7 9,-2 0,9-9,0 0,0 0,-8 11,1-2,7-9,-10 9,10-9,0 0,0 0,-9 11,2-3,7-8,-8 10,1 0,-3-1,10-9,-9 11,2-2,7-9,-8 9,-2 2,3-3,-2 2,9-10,-15 19,15-19,-10 11,10-11,-9 10,1 1,8-11,-9 9,9-9,-8 11,-1-3,1 2,-1 1,1-1,-1-2,1 3,-1-2,9-9,-15 20,15-20,-10 9,2 2,1-2,-2 1,9-10,-8 10,-1-2,1 3,8-11,-9 10,2-2,-1 3,-9 8,17-19,-9 10,-8 9,9-9,-8 9,9-10,-3 0,2 2,1-2,-2 1,2-1,-3 0,-5 11,15-20,-16 19,16-19,-17 18,9-7,1-3,-2 1,1 0,-8 11,16-20,-17 19,2-1,-1 1,6-8,-5 7,-2 1,1-1,1 2,5-11,-6 11,-9 8,18-19,-10 11,0 0,1-1,9-11,-3 2,-5 9,6-9,-8 9,2 0,6-9,2-2,-3 3,-5 7,-2 2,8-10,-6 8,-2 2,1-1,8-9,-9 9,8-10,-6 11,6-11,-8 11,9-11,-9 10,10-10,-2 2,-6 7,-2 1,1-1,8-7,-9 8,-7 10,7-11,1 1,-9 10,1-1,7-8,-7 8,0 1,-2 0,11-10,-11 10,1 0,2-1,-2 0,1 0,0 1,-9 8,18-17,-11 9,2-3,0 4,0-3,9-8,-9 9,8-10,-1 1,2 0,-11 10,11-11,-4 3,4-2,-11 10,11-10,-4 1,4 0,-10 9,0 0,0-1,0 1,9-9,-9 8,1 1,-2 0,11-10,-18 19,9-11,-1 2,-6 9,14-19,-6 9,-10 9,9-9,0-2,-7 13,7-13,-8 13,6-10,-5 8,6-8,-1 0,-6 11,6-12,1 1,-9 11,10-11,-17 19,0-1,9-9,-1 0,-8 10,17-20,-15 17,-1 1,-1 2,-7 9,-10 9,2 2,7-13,-1 4,0-1,9-10,-8 10,8-10,8-11,-8 11,-17 19,17-19,-8 11,-18 17,11-9,-2-1,10-9,-9 9,-8 10,26-30,-2 2,0 0,0 0,0-1,-2 1,-6 10,1-1,-1 0,8-9,-9 9,2 0,0-1,-9 9,9-8,9-11,-8 9,15-18,-9 11,8-10,-16 20,-1-2,9-8,-15 19,15-19,1-1,-18 19,19-20,-9 10,0 1,8-11,0 1,1-2,-11 12,9-9,8-8,-8 7,-9 12,9-12,0 1,0 0,-7 9,6-9,-6 7,8-8,1-1,-1 0,-8 10,0 1,-2 0,9-9,-15 18,14-17,1-1,-10 10,10-10,0 0,0 0,0 1,1-4,1 1,-2 2,-7 9,-2 0,-14 17,7-6,16-20,-16 18,8-9,-1 0,9-8,0-1,9-11,-16 20,-2 0,1 0,-1 1,-16 19,9-11,9-8,-10 8,2 0,6-9,2-1,0 1,16-20,-16 20,-3 1,10-10,-9 10,-6 9,15-20,-10 12,3-3,-9 11,8-11,1 1,1-3,8-7,-11 10,2-2,7-7,-8 10,8-10,-10 11,10-12,8-7,-6 6,-4 2,12-11,6-8,-16 19,10-12,-9 10,16-18,2-1,-18 19,8-7,-1-2,1 1,-1-1,-8 11,-1 1,1-1,7-8,1-3,1 3,-1-3,-8 12,16-21,-8 10,1-1,8-8,7-10,-6 9,-1 0,9-10,-9 10,8-9,-1-1,10-10,-10 12,2-1,6-10,-8 11,17-20,-8 9,-8 11,16-20,0 0,0 0,0 0,0 0,0 0,0 0,0 0,0 0,0 0,0 0,-8 9,15-17,-16 19,9-11,0 0,-10 9,-5 10,15-19,-9 10,-8 9,17-19,-15 20,15-20,-17 18,1 1,1 0,-2-1,1 2,-9 8,9-8,-1-2,2 1,-2-1,1 1,1 1,5-11,3 0,-9 10,8-8,-2-2,10-9,0 0,0 0,0 0,0 0,0 0,0 0,-16 20,16-20,0 0,0 0,0 0,0 0,0 0,0 0,0 0,0 0,0 0,0 0,0 0,0 0,0 0,0 0,0 0,0 0,0 0,0 0,0 0,-7 8</inkml:trace>
  <inkml:trace contextRef="#ctx1" brushRef="#br1" timeOffset="4">161 8731,'7'2,"-7"-2,14 6,-14-6,0 0,0 0,0 0,0 0,0 0,-14-6,18 8,-1-1,-3-1,0 0,-11-4,11 4,3 1,-3-1,-10-4,13 6,-3-2,-12-4,12 4,5 1,-20-5,15 4,3 1,-3-1,0 0,0 0,0 0,0 0,0 0,0 0,0 0,0 0,0 0,0 0,0 0,0 0,0 0,0 0,0 0,0 0,0 0,0 0,0 0,0 0,0 0,0 0,3 0,-3 0,0 0,4 2,-4-2,0 0,0 0,3 1,-3-1,0 0,3 1,11 3,-14-4,4 2,11 2,-15-4,16 6,-1-2,-13-2,-2-2,15 4,3 2,-15-6,11 6,3-1,-2-1,2 2,-2-2,-1 0,0 2,3-1,-3 0,4 1,-4-2,0 1,3 0,12 5,-11-5,-4-1,0 1,17 6,-16-7,3 1,10 4,-11-3,11 3,5 1,-5 0,0-1,18 6,-3-2,-14-4,16 6,-17-6,1 0,13 5,-10-4,11 3,-12-2,13 2,-13-2,14 4,13 2,-2 1,-10-3,10 3,2 1,-1-2,-12-1,13 1,-13-2,-3 0,5-1,10 5,2-1,2 2,-2-1,-15-6,15 7,-16-7,20 8,-20-7,20 6,-32-10,37 11,8 5,-12-7,-17-4,16 6,-1-1,-15-5,17 5,-15-4,11 3,-11-3,-4-1,16 3,-2 2,2-1,-2 1,-12-6,12 5,-12-3,10 1,3 3,-14-5,14 3,0 2,0 0,3 0,12 4,-19-6,5 1,-2 1,19 4,-15-3,-3-3,18 8,11 1,-12-1,15 3,0 1,-4-2,4 1,-15-3,12 1,3 3,0 0,-19-6,5 0,11 5,-18-7,4 2,12 4,2 1,-1-1,1 1,-18-6,21 6,-18-5,14 4,4 1,-3 0,0-1,-1 1,-13-5,16 5,1 0,-1 1,1-1,-1 1,1-1,-14-3,11 1,17 8,0-2,-18-4,1-1,14 5,-16-5,2 1,17 4,-2 1,-20-7,20 7,-17-7,-2 1,4 0,-4 0,4 0,-4 0,1-2,1 3,-30-11,18 5,-16-3,30 8,-32-9,18 5,-19-6,5 1,12 5,-12-4,-4-2,2 1,-12-5,12 6,2-1,2 2,-3-3,-14-3,2 1,13 4,-11-6,-5 2,4-1,1 1,-19-6,18 6,-3-1,-14-4,27 7,-12-3,-16-5,12 4,-11-4,-4 0,-14-7,15 7,-15-5,0-1,-14-4,14 4,-14-4,-3 0,17 4,-14-4,0 0,0 0,0 0,0 0,0 0,0 0,0 0,15 4,-15-4,0 0,14 5,-14-5,0 0,2 2,-2-2,0 0,0 0,0 0,15 4,-15-4,0 0,0 0,0 0,0 0,0 0,0 0,0 0,0 0,0 0,0 0,0 0,0 0,0 0,0 0,0 0,0 0,0 0,0 0,0 0,-10-3,10 3,-23-8,-5-1</inkml:trace>
  <inkml:trace contextRef="#ctx0" brushRef="#br0" timeOffset="10">12341 1477 4480,'14'-21'1664,"-14"21"-896,0 0-128,0 0 608,0 0-192,0 0-64,0 0-192,0 0-128,0 0-352,0 0 0,16 0 96,-16 0 64,0 0 96,0 0-32,0 0-32,0 0-128,0 0 0,0 0 63,0 0 33,0 0-64,0 0 64,0 0-128,0 0-32,0 0-64,-16 0 0,16 0 64,-14 0 32,14 0-32,-15 0 32,-1 0 96,2 0 96,-2 0-160,-13 0 32,13 0-128,-13 0 64,-1 0-128,0 0 32,1 0-96,-17 0 64,1 0-64,15 0 64,-15 0-64,1 0 64,13 0-128,-28 0 0,14 0-32,1 0-64,-1 0-64,-1 21 32,17-21 32,-1 0 0,15 0-160,0 21 32,-16-21-352,31 0-96,-14 20-1472,28-20-640,-14 0-3199</inkml:trace>
  <inkml:trace contextRef="#ctx0" brushRef="#br0" timeOffset="11">12401 1663 6784,'0'-21'2528,"0"21"-1344,0 0-736,0 0 704,0 0-224,0 0 0,-16 0-160,16 0-96,0 0-352,0 0 224,0 0 95,0 0-63,0-20 64,0 20-64,0 0-64,0-21 0,0 21 96,0 0-64,0 0 32,0 0-160,0 0 0,0 0-64,0 0 32,-14 21 0,14-1 0,0 22 0,0-22 0,-16 22 0,16-22 64,0 23-96,-14-2-32,14 0 0,0 21 128,-15-19-128,15 39 64,-16-18-160,16 18 32,-14-20-96,14 0 64,-16 1-128,16-1 0,-14-19 32,14 19 64,0-21-96,0-20 0,0 20-32,0-19 32,0-3 0,-15 3 32,15-22-160,0 21 32,0-1-704,-16-20-256,16 0-1344,-14 0-544,14 0-4127</inkml:trace>
  <inkml:trace contextRef="#ctx0" brushRef="#br0" timeOffset="12">4846 1143 6784,'0'-41'2528,"0"41"-1344,15-21-608,-15 21 736,0 0-320,0-20-32,0 20-64,0 0 64,0 0-513,0 0 33,-15 0 32,15 0 96,0 0 96,0 0-192,0 0 32,0 0 32,0 20 32,-14 1 32,14 0 0,0 20 0,-16 0 0,16 22-160,0 20-32,-14 1-192,14-22-96,0 20 0,-16-19 32,16-1-32,-14 0 64,14-19-64,-15 19 64,-1-21-64,16 0 64,-14 2-64,14-2 0,0-20-96,-15 20 32,15-20 0,0 1 32,0-22-64,0 19-64,0-19 96,0 0 0,0 0-32,0 0-64,-15 0-608,15 0-256,-15-19-1120,15 19-384,-16-22-1248,16 1-511,16 21-833</inkml:trace>
  <inkml:trace contextRef="#ctx0" brushRef="#br0" timeOffset="13">4832 1061 9216,'0'0'3424,"0"20"-1856,-16-20-1184,16 0 768,0 0-129,0 0 33,0 21-32,0-21 0,0 0-544,0 0 128,0 0 128,0 0 96,0 21 64,0-21-224,0 21 0,0-21-96,16 20 0,-16-20-96,14 0 32,1 21-160,31-21-32,-17 0-64,16 0 64,15 0-96,15 0 32,0 0-96,-16-21 64,2 21-64,-2 0 64,16 0-64,0-20 0,0 20 32,0 0 32,-16 0-96,2 20-96,-17-20 0,1 0 32,-16 0-32,1 21-32,-14-21 32,-1 0 32,-1 0-96,2 0-64,-16 0-384,0 0-160,0 0-1280,0-21-576,-16 21-9919,2 21 5407</inkml:trace>
  <inkml:trace contextRef="#ctx0" brushRef="#br0" timeOffset="14">524 8085 7808,'14'-21'2976,"2"21"-1600,-16-20-896,0 20 832,0 20-416,0-20-128,0 0 0,0 0 31,0 0-415,0 21 352,0-21 192,0 0 0,0 0 32,0 0-128,-16 0-32,16 21 32,-14-21 32,-1 20-96,1 1-96,-2 1-224,-14-3-32,15 24-128,1-23 0,-2 22-160,-14-1-32,15 0-32,-15-19-64,1 19 32,13-20-32,-28 20 0,13 1 0,1 0 0,1-1 64,-1-20-32,0 20-32,15-20 32,-1 0 32,2-1-32,-1 2 64,1-1 0,-2-21 32,16 20 0,0-20 0,0 0-64,0 0 32,0 0 64,0 0 64,0 0-192,0 0 0,0 0 32,0 0 32,0 0 32,0 0 0,0 0-64,0 0 32,0 0 0,0 0 96,0 21-96,0-21 0,0 0 32,0 0 0,0 0-64,0 0 32,0 0-64,0 0 64,0 0-128,0 0 0,0 21 96,0-21 32,0 0-32,0 20 32,16 1-128,-2 0 0,1-21 32,-1 20 64,2-20-32,14 22-32,-15-1 96,-1 20 0,17-20-128,-17 20 32,16 0 0,-14-20 64,-1 21-32,15-21 64,-16 20 0,2-20 32,-1 0-64,-15-1 32,14-20-64,-14 21-32,16-21 32,-16 0 32,0 0-32,14 22-32,-14-22 32,0 0-32,0 0-96,0 0 64,0 0-480,0 0-128,0 0-2560,0-22-1184,0 22-3103</inkml:trace>
  <inkml:trace contextRef="#ctx0" brushRef="#br0" timeOffset="15">1885 12781 6784,'14'-42'2624,"2"42"-1408,-16-21-512,0 21 832,14-21-256,-14 1 64,16 20-65,-16-21 1,15 21-704,-15-21 288,0 21 192,14-20-128,-14 20 0,0 0 128,0 41 32,0-20-160,-14 20-32,-1 0-288,-1 2-32,2 19-224,-16 20-32,15 2-192,-15-22-32,14 22 96,-13-22 32,15 0-32,-2 1-32,1-1-96,15-21 32,-15 2-64,15-2 64,-15 0 0,15-20 96,0 0-32,0-1 64,0 1-128,0 0 0,-14-1 32,14-20 64,0 22-96,0-22-64,0 21 64,14-21 0,-14 0-128,0 21 32,15-21 0,0 0 64,16 0-96,-17 20 0,1-20 96,15 0 32,0 21-32,15 0 32,0-1-64,-1 1 64,17 21-64,-32-21-32,17 0 96,-17-1 0,16 22-32,-15-22-64,15 1 32,-15-21 32,0 22-32,-1-2-32,1-20 32,-14 21-32,-2-21 0,1 21 0,1-21-96,-16 20 64,0-20-384,0 21-160,0-21-1152,0 0-576,0 0-4864,0 0-2943,29 0 4447</inkml:trace>
  <inkml:trace contextRef="#ctx0" brushRef="#br0" timeOffset="16">10710 11327 7168,'0'-21'2720,"-15"42"-1472,15-21-480,0 0 928,0 0-224,0 0-65,0 0-31,0 20 64,0-20-768,-16 21 320,16-21 128,0 21-64,0-1 96,0-20-288,0 43-64,0-23-256,16 1-64,-16 0-96,15 20 0,15-20-64,0-1 32,15 2-128,-15 19 32,-1-20-96,17 0 64,-17 20-128,1 0 0,0 2 32,-1-2 64,-13 21-96,13-21 0,1 23-32,0-2 32,-15-21 0,15 0 32,-14 2-160,-2-2 32,1 0 64,1-20 32,-2 1-128,2-3 32,-16 3 64,14-1 32,1-1-32,-15 1 32,0-21-128,14 21 0,-14-21 32,0 20 64,16-20-32,-16 0-32,0 21 32,0-21 32,15 0-32,-15 0-32,0 0 96,15 22 64,-15-22-64,0 0-64,0 0-96,0 0 32,0 0-32,15 0 0,-15 0 128,0 0 32,0 0-32,0 0 32,0 0-64,0 0 64,0 0-64,0 0 64,0 0-128,0 0 0,0 0 32,0 0 0,0 0 0,0 0 0,14 0 0,-14 0 64,0 0-96,16 0 0,-16 0 32,15 0 0,-1 0 0,2 0 0,-2 0 0,2 0 0,-16 0 0,15 0 0,-1 0-96,2 0 64,-16 0 32,14 0 64,-14 0-32,16 19-32,-16-19-64,0 0 32,0 0 32,14 0 0,-14 0 0,0 0 64,0 0-32,0 0 64,0 0-128,0 0 0,0 0 32,0 0 0,0 0 0,0 0 0,0 0 0,0 0 0,0 0 0,0 0 0,0 0 0,0 0 64,-14 0-96,14 22 0,-16-22 32,-14 0 64,16 0-96,-17 21 0,1-21 32,-15 20 64,16 22-96,-1-22 0,0 1 32,1 1 64,-1 19-32,-1-20-32,1 0 32,0 20-32,-29 0 0,14 2 0,15-2 0,0-20 0,-1-1 0,17 1 0,-1-21-96,15 0 64,0 0-672,0 0-320,0 0-1952,0 0-800,15 0-3615</inkml:trace>
  <inkml:trace contextRef="#ctx0" brushRef="#br0" timeOffset="17">10052 12843 6784,'0'-21'2528,"-14"21"-1344,14 0-384,0-20 864,-16 20-416,16 0-64,0 0-160,0-21 63,0 21-575,0-22 192,0 22 64,16-20 96,-16-1 96,14 21 32,-14-21 32,0 21-128,15-20-96,-15 20-224,0 0-96,0 20-32,0 1 128,0 20-128,0 2 0,0-2-64,0 42 0,0 0 0,0 0 0,0-21-128,0 1-96,15-1-64,-15 0-96,0 22 96,0-22 0,0 1 32,0-22 64,0 21-96,0-20-64,0 0 64,0 0 0,0-22-32,0 1 32,0 20 0,0-41 96,0 21-160,0 1-32,0-22 0,0 0 0,0 0 0,0 0 64,0 0-32,0 0 64,0 0-64,0 0-32,0 0 32,0 0 32,0 0 32,0 0 96,0 0-96,-15 20-64,15-20 0,-15 0 32,-15 21-32,1-21 64,-1 21 0,-1-1 32,1 22-64,-15-22 32,-14 1-64,13 1-32,-13-2 32,14 1-32,-1-21 0,3 21 0,-3-21 0,1 20 0,16-20-96,-1 0 0,14 0-96,2 0 32,-1 0-256,-1 21-128,16-21-864,0 0-288,0 0-2208,0 0-928,16 21-1759</inkml:trace>
  <inkml:trace contextRef="#ctx0" brushRef="#br0" timeOffset="18">12834 1829 7808,'0'0'2976,"0"21"-1600,0-21-1120,0 0 768,0 0-288,0 0-32,0 0-128,0 0-32,0 0-288,0 0-33,0 0 1,0 0 96,0 0 128,0 0 32,0 0 0,15 0 32,-15 0 96,15 0-160,-15-21 0,16 21-64,-2 0 64,1 0-160,-1 0-96,18-20-32,-18-1-32,1 21 0,-1-22 0,17 2-64,-16-1-64,0 0 32,-1-20 32,17 0-32,-17-2 64,16 2-64,0-21 64,-15 21-64,15-22 64,-14 1-128,13 0 0,1 19 32,-15 2 0,15-21-160,-14 0 32,-2 21-96,1-43 64,-1 22 32,2-1 64,-16-20 32,16 20 96,-16 1-32,0-20-32,14 20-64,1-2 32,-15 23 32,0 0 0,14-2 0,-14 23 0,0-1 0,0-20 0,-14 20 0,14 0 64,-15 1 32,15-1 32,-14-1 0,-2 2 0,16-1 0,-16 21 0,16-21-64,-14 21-64,-1 0 96,1 0 0,-2 21-32,1 0 32,0-1 0,-14 2 96,13 19 32,-13 21 96,-1 43 32,-1-2 96,1 22-160,0-1-32,16-19-192,-1 40-64,-1-21 64,16 22 32,-14-21-32,14 0-64,0-22 224,0 2 160,14-23 0,-14 2 32,16-22-96,-1 21-32,-1-42-32,16 22 64,-14-42-96,-2 20-64,1-20 0,-15 1 32,16-3-32,-16 3 64,14-22-192,-14 0-32,16 0 64,-16 0 32,0 0-32,14 0-64,-14 0-768,0 0-352,-14 0-1824,14 0-832,-16-22-2943</inkml:trace>
  <inkml:trace contextRef="#ctx0" brushRef="#br0" timeOffset="19">11862 13052 6144,'0'0'2368,"0"0"-1280,-15 0-576,15 0 704,0 0-224,0 0-32,0 0-160,0 0-64,0 0-384,0 0 0,0 0 0,0 0-64,0 0-1,0 0 193,0 0 128,0 0 0,0 0 0,0 0-128,0 0 32,0-21 0,0 21 64,15-21-256,-15 0-96,0 1 0,14 20 64,2-43-64,-2 23 32,1-22-32,0 1 32,0 20-64,15-42-32,0 22-96,15 0 32,-16-21-128,17 19 0,-1-19 32,0 0 64,-1-1-32,-13 1-32,13 21-64,1-21 32,-15 19 32,-1 23 64,2-22-32,-16 22-32,14-1-64,-13 21-32,-1 0 128,-1 21 32,-14 20 0,0 0-64,-14 22 32,-1 20-32,-1-21 0,-13-19 64,14 39 96,0-39 64,-1 19-32,2 0-32,-15-21-32,13 0 0,16-19 64,-14-1 32,-2-1-96,16 1-96,0-21 64,0 0 64,-15 0-64,15 0 0,15-21-32,-15-20-64,16 0 32,-2-2 32,16-19-96,-1-1-64,2 1 64,13 0 64,17-1 0,-16 1-32,15 0 32,-1-1-32,-14 22-96,0-1 64,1 22 32,-17-1 0,1 0-96,-14 42 0,-2 0 64,1 20 64,-15 0-64,-15 2 0,15-2 96,-14 0 32,-2 21-32,-14 2-64,15 18 96,-15-20 0,0 1 32,1 20 0,-16-20 0,29-1 0,-14 0 0,1 1 64,-1-1-96,14 0 0,-13-19-32,13 19-64,2-21 96,14 0 0,-16-20-32,2 21-64,14-21 32,0 0 32,-15-1-32,15 1-32,0 0 32,0-21-32,-16 20-288,16-20-128,0 0-1888,0 21-896,0 1-3423</inkml:trace>
  <inkml:trace contextRef="#ctx0" brushRef="#br0" timeOffset="20">12580 12365 4480,'0'0'1760,"0"0"-960,0 0-320,0 0 576,0 0-160,0 0-64,0 0-96,0 0-96,0 0-320,0 0-64,0 0 64,0 0-64,0 0 96,0 0-64,0 0 0,0 0-96,0 0 32,0 0-128,0 0 0,0 0 96,0 0 96,-16 0-128,16 0-32,-14 20 0,14-20 64,-15 22-32,15-22 0,-14 0-96,14 0 32,-16 21 0,16-1 32,-15-20-64,15 21-64,0 0 32,-15-1-32,15 1 0,-15-21 0,15 21 64,0-21 32,-14 20-128,14-20 32,0 22 0,0-22 63,-16 21-31,16-1 64,0 1-128,-15 0 0,15-1 32,0 1 0,-14-21-95,14 21 63,0-1 95,-16 2 33,16-1-128,0-21 32,0 21 0,-14-21 0,14 20 0,0-20 0,0 21 0,0-21 64,-16 21-32,16-21-32,0 20 32,0-20 32,-14 21-32,14-21 64,0 22-64,0-3 64,-15-19-128,15 22 0,0-22 32,-16 21 64,16-21 32,0 20 32,0-20-64,-14 21 32,14-21-128,0 21-64,0-21 128,-16 20 32,16-20 0,0 21-64,-14 1 32,14-22-32,0 19 0,-15-19 0,15 0 0,0 22 0,-16-22 0,16 21 64,0-1-96,-14-20 0,14 21-32,-15-21 0,15 21 128,0-21 32,0 21-128,0-21 32,0 0 0,-15 0 0,15 0 0,0 0 0,0 0 0,0 0 64,0 0-32,0 20-32,0-20 32,0 0 32,0 0-32,0 0-32,0 0 32,0 0-32,0 0 0,0 0 0,0 0-96,0 0 0,0 0 128,0 0 32,0 22-224,0-22-64,0 0-927,-15 0-449,1 21-2784</inkml:trace>
  <inkml:trace contextRef="#ctx0" brushRef="#br0" timeOffset="21">12371 12739 4864,'14'0'1824,"-14"0"-960,0 0-672,0 0 544,0 0-96,0 0 96,0 0 64,0 0 128,0 0-480,0 20 96,0-20 96,-14 22-160,14-1 64,-16-21-256,16 20-96,-14 22-96,14-22-96,-15 1-64,15 0 32,-16-1 32,2 1 0,14 21 0,-16-21 64,16 0-32,-14-1 64,-1 1-64,15 0 64,-16-1-64,16 23-32,-14-43 32,14 20 32,0 1-32,0 0-32,-15-21 32,15 20-32,0-20 0,0 0 0,0 0-288,0 0-64,0 0-928,0 0-448,0 21-1920</inkml:trace>
  <inkml:trace contextRef="#ctx0" brushRef="#br0" timeOffset="22">10322 1040 5632,'15'0'2176,"-15"0"-1152,0-22-640,0 22 608,0 0-96,0 0 32,0 0-160,14 0-96,-14-19 192,0 19-480,16 0 32,-16-22 0,14 22 64,-14 0 95,16-21-127,-16 21 64,0 0-96,0 0 64,-16 21-64,16 1 0,-14-3 32,-2 24 64,-13 19-160,-16 20 32,15 2-96,0-1 64,1 21-128,-17-1-64,17-19 0,-2-22-32,1 22-64,0-2 32,15-20 64,-15 1 64,16-21-32,-2 20-32,2-21-96,-1 2-64,15-2 32,-16-20-32,16-1 0,-14 1 0,14 1 0,0-22 64,0 0-32,0 0-32,0 0-832,-16 0-320,16 0-704,0 0-256,-14 0-991,14 0-449,0-22-352</inkml:trace>
  <inkml:trace contextRef="#ctx0" brushRef="#br0" timeOffset="23">10545 874 6272,'16'-43'2368,"-16"43"-1280,0-19-416,0 19 800,0-22-288,14 22-32,-14 0-160,0-21-64,15 21-513,-15 0 97,0 21 64,0 1 160,16-3 192,-16 24-160,0-2-64,-16 43-128,16-22-32,0 41-224,0-19-128,0 19-32,0 1-32,0-21-160,0 1 32,-15-22 0,15 0 0,0-20 0,-14 20 64,14-21-96,0 1 0,-16-1-608,16 1-288,0-21-736,-14 0-224,14-21-1471,0 0-577,14 0 96</inkml:trace>
  <inkml:trace contextRef="#ctx0" brushRef="#br0" timeOffset="24">10322 1581 6784,'0'0'2528,"0"0"-1344,0 0-672,0 0 704,0 0-224,0 0 64,0 0-256,-16 0-96,16 0-384,-15 0 0,15 0 31,-14 21 1,14-21 96,0 20-160,-16 1-96,16-21 96,0 21 64,0-21 0,16 21 32,-16-21 160,0 20 96,14 2-192,-14-22-96,15 0-128,15 21 0,-15-21 0,0 0 32,16 0-128,-2 0-96,-15 0 0,18-21-32,-18 21-864,1 0-288,-15 21-4767</inkml:trace>
  <inkml:trace contextRef="#ctx0" brushRef="#br0" timeOffset="25">10425 11949 5248,'0'0'2016,"0"0"-1088,0 0-448,0 0 640,0 0-128,0 0-32,0 0-320,0 0-64,0 0-352,-14 0 64,14 0 64,0 0-64,0-20 0,0 20-96,0 0-32,0 0 32,0-21 96,0 0 0,0 21 0,0-20 32,-16 20 127,16-21 33,0 21 0,0-22 32,-14 3 0,14 19-64,0-22 32,-15 22-64,15-21 0,0 0-96,0 21 32,-15 0-64,15 0 0,-15 0-96,-1 21 32,2 0-192,-1 1-32,1-3 64,-18 24 96,18-23-64,-1 1-64,1 20 0,-2-20-32,1 1-96,15 19 64,15-20 32,-15-1 0,16 1 0,-2 0 64,1-1-32,-1 1-32,2-21-64,0 0-32,13 0 128,-15-21 32,2 1-96,-1-1 32,0 0 0,0-20 64,-15-22-32,0 22 64,-15-1-64,0-21-32,0 22 32,-15-1 32,15 22 96,-15-22 64,-15 42-32,15-20-32,0 20-96,1 20 32,-1 1 0,15 20 96,-15 1-256,14-1 0,16 22 0,0-1 32,0-19 32,16 19 64,-2-21-96,17 21 0,13-19 32,-14-23 0,15 1 0,0 0 0,-15-21 0,15-21 0,-15 0 0,-1 1 64,-13-23-96,-2-19 0,-14 0 96,0-1 96,-14-20-64,-2 20-64,-13-20 0,-1 42 32,-15 0 32,-1-2 32,17 43-64,-16 0 32,1 21-64,14 21-32,-1 0-64,17 20 32,-2 22-32,16-2 0,0 23 128,16-23 32,-2-18-32,2 18-64,29-40-64,-16-1 32,17 1 32,-17-42 0,17 0 0,-17 0 0,16-42 0,-30 1 64,14-21-96,-13 0 0,-16-22 32,0 1 64,-16-1-32,2 2 64,-16 39-64,-1-19 64,2 41 0,-1 1 32,-15 20-160,15 20 32,-15 22 0,31-1 0,-16 43-96,15-22 64,15 22 32,0-2 64,15 2-192,-1-22 32,16 0 32,0-19 96,15-2-160,-16-20 32,3-1 32,-3-40 32,16-1 32,-30 0 0,14-42 0,-13 1 0,-16 0 0,-16-22 0,2 2 64,-16-23 32,-1 23-128,-12 20 32,-3 19 64,17 2 96,-17 41-64,17 0-64,-16 0 0,15 41-32,0 2-96,15 19 64,-1 0-32,16 1 0,0-1 0,16 0 0,-1 0 64,15-20 0,15 0-96,-1-22 64,1 1-128,0-21 32,1-21 64,-17-20 96,1 0 64,-15-2 96,0-19-160,-15 0-32,-15-22-64,0 22 0,-15-1 128,1 22 32,-3 20-32,3 0 32,-16 21-128,1 42 0,14-1-32,-1 2 0,17-2 64,14 21 0,0-21-160,0 2 32,14-2-992,-14 0-384,16-20-1504,-1 22-543</inkml:trace>
  <inkml:trace contextRef="#ctx0" brushRef="#br0" timeOffset="26">10217 9643 7808,'0'-125'2976,"0"83"-1600,0 1-896,0 41 768</inkml:trace>
  <inkml:trace contextRef="#ctx0" brushRef="#br0" timeOffset="27">10216 9415 16224,'0'0'1727,"0"-21"-895,0 21 0,0 0 32,0 0-288,0 0 0,0 0-192,0 41-64,0 1 64,0 41 160,0-21-160,-14 21 32,-2 22-256,1-1-32,0-1 0,0 2 64,1 19-96,14-41 0,-16 21-32,2-41 32,-1-1-64,-1 0 64,2-21 64,14 1 64,-16 0-96,16-22-96,-14 1 128,14 0 128,0-21-160,0 20 0,0-20 0,0 0 64,0 0-96,0 0 0,0 21 32,0-21 0,0 0-64,14 0 32,-14 0-64,16 0-32,-2 0 32,-14 0 32,31-21-96,-17 21 0,16 0 32,0-20 0,1 20-96,12 0 64,-11 0 32,11-21 0,3 21 64,-17-21 32,1 1-128,1-1-32,-1-20 96,-1-2 32,1 2 0,0 0-64,-15-21 32,-15-1-32,0 1 0,0 20 0,0-21 0,-15 1 0,1 21-160,-16 0 32,-1-22 64,-13 21 32,-1 22-64,-15-22 64,15 42 32,0-20 0,15 20-96,1-21 0,13 21 64,1 0 0,30 0-64,1 0 0,13 21 64,17-21 64,-3-21 0,3 21-32,-1-22 32,14-19 32,2 0-96,12-1 0,-12-21 32,14-20 64,-31 1-32,-13-2-32,-1 1 32,-30 0-32,-30-21-96,-15 41 0,-15-19-32,0 20 0,-15 41 0,-14-21 96,14 21-224,0 0-64,0 21-384,30 0-128,0 0-1024,15 0-480,16 21-3711</inkml:trace>
  <inkml:trace contextRef="#ctx0" brushRef="#br0" timeOffset="28">4218 12449 7552,'16'0'2816,"-16"0"-1536,0 0-992,0 0 704,0-21 32,0 21 160,0 0 64,15-21 95,-15 21-735,0-20 448,15-2 128,-15 1-64,0 1 0,0-1-224,0 21 0,0-21-224,0 1-32,0-1-160,0-20-32,0 19-64,0 1 0,-15 1-64,15 20 32,-15-21-64,15 21 64,-16-21-64,2 21 0,-1 0-32,-15 21 0,-15 0-128,0 20-32,1 22-32,-17-1-64,2 0 96,-1 43 0,-1 20-32,18 0-64,-3 19-64,17-19 32,13-21 96,16 21 96,30-41 64,31 19 96,12-19-32,18-22 0,13-21-256,16-20 0,15-1-32,-15-20 0,-16 0 64,-15-20 96,2-1-128,-16 0-96,-16 1-608,-14 20-288,-15 0-1056,-15 0-448,0 0-1824,-15 20-704</inkml:trace>
  <inkml:trace contextRef="#ctx0" brushRef="#br0" timeOffset="29">1392 6630 9472,'0'-21'3584,"0"1"-1920,14-1-1440,-14 0 832,0 1 31,16 20 129,-16-21-32,15-1 64,-15 3-672,14 19 160,-14-22 128,0 1-192,0 21 0,0 0-320,16 0-64,-16 0 32,0 43 128,0-2 32,0 21 0,0 21-96,0 42 0,0-21-96,0 41 64,-16-20-192,16 21-96,-14-2 32,-1-19 64,15 0 0,-16-42 64,2 1-64,14-22 0,0-21-96,-16 22 32,16-42-64,0 20 64,-14-20 0,14 0 32,0-21-64,0 20 32,0-20-64,0 0 64,0 0-64,0 0 64,0 0-64,0 0 64,0 0 64,0 0 64,0 0-192,0 0 0,0 0-32,0 0 0,0 0 0,0 0 0,0 0 0,0 22 0,0-22 0,0 0 0,0 0 0,14 0 64,-14 0-96,16 0-64,-2 0 64,17 0 0,-1 0 32,0-22 64,15 2-32,-16 20-32,31-42 32,-1 22-32,2-22 0,14 1 0,0-22-160,0 1-32,-16-22 160,0 1 64,-13 1 32,-17-2-64,1 0-64,-15-19 32,0 0-128,-30-22-32,-30-21-128,-14 21-32,-16 1-256,0 19-64,-15 23-160,1 20 32,-2 19-256,18 23-64,-2-1-1664,0 42-704,30-1-2367</inkml:trace>
  <inkml:trace contextRef="#ctx0" brushRef="#br0" timeOffset="30">7630 4761 8448,'14'0'3168,"1"-22"-1728,-15 22-1056,15 0 832,-15-21-160,0 21 31,0 0-191,0-20 0,0 20-512,0 0 64,0 0 0,-15 20-96,15 1-32,0 1 0,-15 19 128,15 21-128,-14 0 64,-2 22-32,16-2 32,-15-20-128,15 22 0,-15-22-32,0 1 96,1-1-32,-2 0 0,1 1-96,15-22 32,-14 1-128,14-1 0,-16-20 32,16 21 64,0-21-32,0-1 64,0-20-128,16 21 0,-16-21 96,14 21 32,-14-21 32,15 0 0,1 20-64,13-20-32,-14 0-96,16 0 32,-2 0-64,1 0 64,15 0-64,-15 0 64,15 0-128,-15 0 0,0 0 32,-15 21 64,-1-21-32,2 21 64,-2-21-128,1 0 0,-15 20-128,16-20-32,-16 0-608,0 0-288,0-20-576,14 20-224,-14 0-672,0-21-256,0 0-2399</inkml:trace>
  <inkml:trace contextRef="#ctx0" brushRef="#br0" timeOffset="31">7674 5237 8448,'-16'0'3232,"32"21"-1728,-16-21-992,0 0 864,0 0 31,0 0 97,0 21-256,14-21-32,1 0-704,1 0 128,-2 0 96,16 0-32,1-21-32,-2 21-288,1 0-160,0 0-64,-1 0 32,1 0-96,1 0-64,-17 0-96,16 0 32,-15 0-192,1 0-96,-16 0-608,14 0-192,-14 0-640,16 0-224,-16-21-2335,0 21-2305,0 0 2304</inkml:trace>
  <inkml:trace contextRef="#ctx0" brushRef="#br0" timeOffset="32">7703 4531 10624,'0'0'3936,"0"0"-2112,0 21-1409,0-21 961,0 0-192,0 0 64,0 0-128,0 22-32,0-22 96,30 19-672,0-19 0,1 22-32,-2-22-128,17 0 32,-3 0-96,3 0 0,13 21-160,2-21-32,-16 0-32,14 0-64,-14 0-64,1 0 32,-17 0-832,1 0-288,-14 21-1696,-2-21-640,-14 20-2559</inkml:trace>
  <inkml:trace contextRef="#ctx0" brushRef="#br0" timeOffset="33">7583 9810 5760,'0'0'2176,"0"0"-1152,0 0-416,0 0 736,0 0-96,0 0 512,16 0-384,-16 0-736,0 0 95,15 0 129,-15 0-64,0 0 0,0 0-64,0 0 0,0 0-224,0 0 32,0 0-32,14 20-32,-14 1-32,16 0 32,-16 21-192,14-1-96,2 21-96,-16 0-96,15-19 96,-15 19 0,14 0-128,-14 1 32,0-1 64,16-21 96,-16 2-64,0-2 0,0-20-32,0-1 32,0 1-64,0 0-32,0 0 32,0-21 32,0 0-32,0 0 64,0 0 0,0 0 32,0 0-704,0 0-320,0 0-608,0-21-1536,0 0 288,0 0-2591</inkml:trace>
  <inkml:trace contextRef="#ctx0" brushRef="#br0" timeOffset="34">7703 9748 7296,'0'0'2720,"0"-21"-1472,0 21-608,0 0 864,0 0-320,0 0 32,0 0-193,0 0 1,0 0-576,0 0 160,0 0 128,-15 21-192,15-21 32,0 0-160,0 0 64,0 0-64,15 21 64,-15-21-64,16 20 64,-2-20-64,1 0 64,0 0-64,16-20 0,-2 20-160,1-21-96,0 21 0,-15-21-32,15-1-160,-16 22 32,2-19-224,-1 19 0,-1 0-608,2 0-256,-16 0-640,14 0-192,-14 0-800,0 0-287,15 0-1633</inkml:trace>
  <inkml:trace contextRef="#ctx0" brushRef="#br0" timeOffset="35">7748 10288 9856,'0'0'3680,"15"0"-1984,-15 0-1280,0 0 895,0 0-191,0 0 64,0 0-288,0 19-160,0-19-416,0 0 64,0 0 64,0 0 32,0 22 32,15-22 96,15-22 0,-15 22-128,15 0 32,0-19-224,-15-3-96,15 22-192,-16 0 0,2-21-704,13 21-256,-13 0-1280,-2 0-576</inkml:trace>
  <inkml:trace contextRef="#ctx0" brushRef="#br0" timeOffset="36">4712 8355 7552,'0'-21'2816,"0"21"-1536,0 0-928,0 0 736,0 0-224,0-21 32,0 21-128,0-20-32,0 20-385,0-21 225,15 21 128,-15-21 64,0 21 32,0-20-192,-15 20 32,15 0-160,-15 0-32,0-21-64,-1 21 0,2 0-128,-1-22 0,0 22-96,0 0 64,1 0-192,-2-19-32,-13 19 0,13 0 64,-14 19 96,15-19 64,1 0-96,-16 22-96,-1-22 64,17 21 64,-16-1 0,15 1 64,0 0-128,0-1-64,-15 1 64,15 0 0,1-1 32,-2 23 64,0-23-96,2 1 0,-1 20-32,1 1 32,-2 0-128,2-1 0,-2 1 96,1-1 32,1 0-32,-2 2-64,2-2 32,14 0-32,-15 1 0,15-22 64,0 2-32,0 19-32,0-20 160,0 20 128,0 1-96,0-22-32,15 23 0,-15-2-32,14-20-64,-14 20 32,16-20 0,-2 20 96,1-19-96,1-2 0,-2 1 32,16 0-64,-1-1 32,3 1-64,-3 0 64,16-21-64,-1 0 64,1 20-64,1-20-32,-1 0-64,-1 0 32,1 0 32,-15-20 64,15 20-32,-15-21-32,-1 0 32,2 21 32,-17-41-96,16 20 0,0 1-32,-15-23 0,1 23 64,-2-22 64,2 1-32,-2 0-32,-14 19 32,0 1-32,0 1 0,0-22 0,-14 42 0,-2-41 64,2 20-96,-2 21-64,-13-20-32,-1 20 0,0 0 0,-15 20 0,15-20 96,-15 21 0,15-21-128,-15 41-32,16-20-128,-1 0-32,-1-1-160,17 1-96,-16 1-160,14-2 0,16 1-864,-15-21-352,30 0-4127</inkml:trace>
  <inkml:trace contextRef="#ctx0" brushRef="#br2" timeOffset="25459">6608 824 5888,'0'0'2272,"0"0"-1216,0 0-384,0 0 800,0 0-416,0 0-128,0 0-96,-29 0-64,29 0-416,0 0 0,0 0 0,0 0-128,0 29-64,0 0 127,0-29 129,-29 29-96,29 0 64,0 0-96,0 0 64,0 0 0,0 28 32,0-28 0,0 29 0,0 29-128,0-30-96,0 30-64,29 0 0,-29-1 0,0 1 96,0-1 32,0 1 96,0 0-160,0-30-96,0 1-32,0 29 32,0-30-32,0-28 64,0 29-64,29-29-32,-29 0-64,0-29 32,0 29-128,0-29-32,0 0-352,0 0-32,0 0-416,0 0-96,0-29-703,0 29-289,0 0-2400</inkml:trace>
  <inkml:trace contextRef="#ctx0" brushRef="#br2" timeOffset="25795.16">7272 796 8064,'0'0'2976,"-57"0"-1600,57 0-1056,0 0 800,0 0-32,0 0 32</inkml:trace>
  <inkml:trace contextRef="#ctx0" brushRef="#br2" timeOffset="26175.74">7185 796 17567,'-29'0'1056,"29"0"-160,0 0-320,-29 0-96,0 0-160,29 29-32,-29 0-32,29 29 0,0-1-64,0 1-32,0 29 32,0-30 96,29 59-64,-29-29 32,29 28-160,-29 1 0,29-30-32,-29-28 32,0 29 128,29-1 128,-29-28-64,0 0 0,0-1-160,0-28-96,0 29 64,0-29 0,0 0-32,0 0 32,0-29-128,0 29-64,0-29 64,-29 0 64,29 0-288,-29 0-64,29 0-416,0 0-96,-29-29-320,0 29-96,29 0-544,0-29-128,0 29-1727,0-29-769,0 0 928</inkml:trace>
  <inkml:trace contextRef="#ctx0" brushRef="#br2" timeOffset="27022.73">6521 1662 7552,'0'29'2816,"-29"-29"-1536,29 0-992,0 0 608,0 0 32,0 0 64,0 0 32,0 0 63,0 0-575,0 0 192,0 29 64,0-29-128,29 0 32,-29 0-32,0 0 0,0 0-224,0 29 0,0-29-64,0 28 32,29-28-64,-29 0 32,0 29 0,29-29 32,0 0 0,-29 0 64,29 0 64,-1 0-32,1 0-32,0 0-32,29 0-160,-29 0 0,0-29-160,-1 1-64,1 28 64,0 0 0,0 0 32,0 0 0,0 0-160,-29 0-32,29 0 32,-29 0 64,0 0 0,28 0 64,-28 0-64,29 0-32,-29 0-128,29 28-64,0-28-480,-29 0-192,0 0-832,29 0-288,-29 0-1568,0 0-671,29-28-1025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6B21AC1-5EFD-48A3-839B-C74A668FD356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E16D109-2853-4FED-A8F7-512F310A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921580F4-5534-4CC4-A44A-97FF4BFAEBEB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921580F4-5534-4CC4-A44A-97FF4BFAEBEB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921580F4-5534-4CC4-A44A-97FF4BFAEBEB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136EE-7A01-4E56-83AD-D1351083F9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0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35E45-B090-4C43-B30F-F4E79323D0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921580F4-5534-4CC4-A44A-97FF4BFAEBEB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9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2092E-E128-4DDF-8483-72C47E5F2B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58A01-EEDB-44F4-8C0F-CE5A8F136E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2092E-E128-4DDF-8483-72C47E5F2B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921580F4-5534-4CC4-A44A-97FF4BFAEBEB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4868C-6284-4F9A-B277-CCE7F0730C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5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20FDC-52E8-4968-8C9C-32F4F6959B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62C351-D3F8-49DE-BA6D-0D0ABD23B3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Intersecting_planes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lane-line_intersection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A414-A5D8-42CE-90A8-3440275E8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1-1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Points, Lines, And Planes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D08C7-B456-40FE-A805-9F1635338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Geometry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37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693" y="231488"/>
            <a:ext cx="5108575" cy="9509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7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planes intersect, in exactly one line.</a:t>
            </a:r>
            <a:endParaRPr lang="en-US" sz="1600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77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74C3-7C22-4B2E-B42F-05D1B3101069}"/>
              </a:ext>
            </a:extLst>
          </p:cNvPr>
          <p:cNvCxnSpPr>
            <a:cxnSpLocks/>
          </p:cNvCxnSpPr>
          <p:nvPr/>
        </p:nvCxnSpPr>
        <p:spPr>
          <a:xfrm flipV="1">
            <a:off x="5424055" y="0"/>
            <a:ext cx="0" cy="63488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Image:Intersecting planes.svg">
            <a:hlinkClick r:id="rId3"/>
            <a:extLst>
              <a:ext uri="{FF2B5EF4-FFF2-40B4-BE49-F238E27FC236}">
                <a16:creationId xmlns:a16="http://schemas.microsoft.com/office/drawing/2014/main" id="{A74F664B-9CA8-41A0-B7C3-45CC426C1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801525"/>
            <a:ext cx="459263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4">
            <a:extLst>
              <a:ext uri="{FF2B5EF4-FFF2-40B4-BE49-F238E27FC236}">
                <a16:creationId xmlns:a16="http://schemas.microsoft.com/office/drawing/2014/main" id="{C7360962-71D7-400B-A23D-E398E65C19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3039775"/>
            <a:ext cx="4068762" cy="1657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72">
            <a:extLst>
              <a:ext uri="{FF2B5EF4-FFF2-40B4-BE49-F238E27FC236}">
                <a16:creationId xmlns:a16="http://schemas.microsoft.com/office/drawing/2014/main" id="{229F452B-65C3-4487-8CB0-5E034CB9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02" y="45224"/>
            <a:ext cx="528943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ABC and Plane D </a:t>
            </a:r>
          </a:p>
          <a:p>
            <a:pPr eaLnBrk="0" hangingPunct="0"/>
            <a:r>
              <a:rPr lang="en-US" sz="40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 at line t.</a:t>
            </a:r>
          </a:p>
        </p:txBody>
      </p:sp>
      <p:grpSp>
        <p:nvGrpSpPr>
          <p:cNvPr id="31" name="Group 74">
            <a:extLst>
              <a:ext uri="{FF2B5EF4-FFF2-40B4-BE49-F238E27FC236}">
                <a16:creationId xmlns:a16="http://schemas.microsoft.com/office/drawing/2014/main" id="{AD9459CA-D595-4A85-B7BB-95176C6A20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46713" y="1584758"/>
            <a:ext cx="3596860" cy="4764088"/>
            <a:chOff x="850" y="2273"/>
            <a:chExt cx="1259" cy="1668"/>
          </a:xfrm>
        </p:grpSpPr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AF5C4258-3241-4E3C-9880-D8A2713775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0" y="2273"/>
              <a:ext cx="1257" cy="1668"/>
              <a:chOff x="4147" y="2028"/>
              <a:chExt cx="1122" cy="1487"/>
            </a:xfrm>
          </p:grpSpPr>
          <p:grpSp>
            <p:nvGrpSpPr>
              <p:cNvPr id="35" name="Group 13">
                <a:extLst>
                  <a:ext uri="{FF2B5EF4-FFF2-40B4-BE49-F238E27FC236}">
                    <a16:creationId xmlns:a16="http://schemas.microsoft.com/office/drawing/2014/main" id="{3F299371-53B0-4F62-9271-F9BA55243B1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147" y="2028"/>
                <a:ext cx="1087" cy="1487"/>
                <a:chOff x="4147" y="2028"/>
                <a:chExt cx="1087" cy="1487"/>
              </a:xfrm>
            </p:grpSpPr>
            <p:sp>
              <p:nvSpPr>
                <p:cNvPr id="40" name="AutoShape 5">
                  <a:extLst>
                    <a:ext uri="{FF2B5EF4-FFF2-40B4-BE49-F238E27FC236}">
                      <a16:creationId xmlns:a16="http://schemas.microsoft.com/office/drawing/2014/main" id="{AF27EE07-8CC2-4666-81E3-33520F8B3F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2917711">
                  <a:off x="3996" y="2758"/>
                  <a:ext cx="908" cy="605"/>
                </a:xfrm>
                <a:prstGeom prst="parallelogram">
                  <a:avLst>
                    <a:gd name="adj" fmla="val 37562"/>
                  </a:avLst>
                </a:prstGeom>
                <a:solidFill>
                  <a:srgbClr val="FF00FF"/>
                </a:solidFill>
                <a:ln w="9525" algn="ctr">
                  <a:solidFill>
                    <a:srgbClr val="040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>
                    <a:solidFill>
                      <a:srgbClr val="040300"/>
                    </a:solidFill>
                  </a:endParaRPr>
                </a:p>
              </p:txBody>
            </p:sp>
            <p:sp>
              <p:nvSpPr>
                <p:cNvPr id="41" name="AutoShape 7">
                  <a:extLst>
                    <a:ext uri="{FF2B5EF4-FFF2-40B4-BE49-F238E27FC236}">
                      <a16:creationId xmlns:a16="http://schemas.microsoft.com/office/drawing/2014/main" id="{9EBCA059-0E05-46E7-9565-D80314F9D5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-3865122">
                  <a:off x="4379" y="2268"/>
                  <a:ext cx="1095" cy="615"/>
                </a:xfrm>
                <a:prstGeom prst="parallelogram">
                  <a:avLst>
                    <a:gd name="adj" fmla="val 44512"/>
                  </a:avLst>
                </a:prstGeom>
                <a:solidFill>
                  <a:srgbClr val="0000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2235B866-3071-4543-98DD-71AB9F4ED9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24406">
                <a:off x="4208" y="2618"/>
                <a:ext cx="1061" cy="659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9703BFA4-5592-4B23-A440-5AECE614A7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88" y="2755"/>
                <a:ext cx="227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600" b="1">
                    <a:solidFill>
                      <a:schemeClr val="bg1"/>
                    </a:solidFill>
                  </a:rPr>
                  <a:t>●C</a:t>
                </a:r>
              </a:p>
            </p:txBody>
          </p:sp>
          <p:sp>
            <p:nvSpPr>
              <p:cNvPr id="38" name="Rectangle 11">
                <a:extLst>
                  <a:ext uri="{FF2B5EF4-FFF2-40B4-BE49-F238E27FC236}">
                    <a16:creationId xmlns:a16="http://schemas.microsoft.com/office/drawing/2014/main" id="{C1B16872-9598-4F4E-8BB5-F1BFF06620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70" y="2157"/>
                <a:ext cx="307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 b="1">
                    <a:solidFill>
                      <a:schemeClr val="bg1"/>
                    </a:solidFill>
                  </a:rPr>
                  <a:t>●A</a:t>
                </a:r>
              </a:p>
            </p:txBody>
          </p:sp>
          <p:sp>
            <p:nvSpPr>
              <p:cNvPr id="39" name="Rectangle 12">
                <a:extLst>
                  <a:ext uri="{FF2B5EF4-FFF2-40B4-BE49-F238E27FC236}">
                    <a16:creationId xmlns:a16="http://schemas.microsoft.com/office/drawing/2014/main" id="{9DCAEBA1-F92B-4F40-91C9-D5A82844B4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41" y="2388"/>
                <a:ext cx="226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600" b="1">
                    <a:solidFill>
                      <a:schemeClr val="bg1"/>
                    </a:solidFill>
                  </a:rPr>
                  <a:t>●B</a:t>
                </a:r>
              </a:p>
            </p:txBody>
          </p:sp>
        </p:grp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551BEFFB-A522-4340-A718-A25BEEA3A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3589"/>
              <a:ext cx="174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 b="1">
                  <a:solidFill>
                    <a:schemeClr val="bg1"/>
                  </a:solidFill>
                  <a:latin typeface="Segoe Script" pitchFamily="34" charset="0"/>
                </a:rPr>
                <a:t>D</a:t>
              </a:r>
            </a:p>
          </p:txBody>
        </p:sp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58A16E24-7039-4EA2-9FF5-F43DEF741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3602"/>
              <a:ext cx="114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000" b="1" i="1">
                  <a:solidFill>
                    <a:srgbClr val="040300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8956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88533" y="161480"/>
            <a:ext cx="7493934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Example 3</a:t>
            </a:r>
            <a:r>
              <a:rPr lang="en-US" sz="388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en-US" sz="317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D9B3C84-FD67-4415-95BB-0CE51D92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327" y="313003"/>
            <a:ext cx="6806046" cy="4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7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Name the intersection of Planes ABC &amp; BFG</a:t>
            </a:r>
            <a:endParaRPr lang="en-US" sz="17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606911A-8047-44DD-8C04-07C894DF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118" y="2295925"/>
            <a:ext cx="7024255" cy="4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71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Name two planes that intersect the given line.</a:t>
            </a:r>
            <a:endParaRPr lang="en-US" sz="17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EC00959A-F03F-4D6F-AE05-4D54C863E42B}"/>
              </a:ext>
            </a:extLst>
          </p:cNvPr>
          <p:cNvGrpSpPr>
            <a:grpSpLocks/>
          </p:cNvGrpSpPr>
          <p:nvPr/>
        </p:nvGrpSpPr>
        <p:grpSpPr bwMode="auto">
          <a:xfrm>
            <a:off x="88533" y="930311"/>
            <a:ext cx="4805585" cy="4327489"/>
            <a:chOff x="4442263" y="3343345"/>
            <a:chExt cx="4649933" cy="4152439"/>
          </a:xfrm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3884DA8B-F596-44D0-9CF7-6F4A6474B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8250" y="3990975"/>
              <a:ext cx="3516313" cy="2667000"/>
              <a:chOff x="1870" y="2144"/>
              <a:chExt cx="2215" cy="1680"/>
            </a:xfrm>
          </p:grpSpPr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55C41A06-3F27-4899-9898-85E0DD004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2144"/>
                <a:ext cx="2215" cy="168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3177">
                  <a:solidFill>
                    <a:srgbClr val="040300"/>
                  </a:solidFill>
                </a:endParaRPr>
              </a:p>
            </p:txBody>
          </p:sp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CC13DE23-8354-4E51-A2D5-738290779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2144"/>
                <a:ext cx="0" cy="1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42166C3C-9A0D-4239-89C4-7768ECD6C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0" y="3390"/>
                <a:ext cx="438" cy="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3A249688-D193-40FC-B404-58B70678D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3390"/>
                <a:ext cx="17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</p:grp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8AF52BD7-E473-4BDA-9BE7-1D98BC894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5023" y="3343345"/>
              <a:ext cx="617581" cy="9207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A</a:t>
              </a: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B80CFF6A-8CCC-46F3-8E3A-9DE5CB82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5068" y="6575023"/>
              <a:ext cx="368325" cy="9207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G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A9B6E5F7-13FD-4DD1-8C00-C858A4E81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263" y="6536931"/>
              <a:ext cx="632685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H</a:t>
              </a:r>
            </a:p>
          </p:txBody>
        </p: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C9EF4D76-37AC-45E6-9674-4B2B3C9EA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3087" y="5663933"/>
              <a:ext cx="529109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F</a:t>
              </a: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A76B2C7A-C969-4406-869F-51C33DF4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003" y="5349653"/>
              <a:ext cx="546370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E</a:t>
              </a: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C6F4C976-64FC-4716-A3E9-35D2C56BF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3377" y="4325864"/>
              <a:ext cx="632685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D</a:t>
              </a: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D4E99958-4867-4CFB-9592-E96D90B64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9916" y="4551258"/>
              <a:ext cx="570108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C</a:t>
              </a: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8D055D22-5F22-4C39-9DD1-6E7E4319A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0009" y="3375090"/>
              <a:ext cx="589529" cy="920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ADA2F0-1162-46BB-B00E-04EDDF719CAC}"/>
                  </a:ext>
                </a:extLst>
              </p:cNvPr>
              <p:cNvSpPr txBox="1"/>
              <p:nvPr/>
            </p:nvSpPr>
            <p:spPr>
              <a:xfrm>
                <a:off x="5529125" y="2913827"/>
                <a:ext cx="991041" cy="828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en-US" sz="4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𝐸𝐻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ADA2F0-1162-46BB-B00E-04EDDF71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25" y="2913827"/>
                <a:ext cx="991041" cy="828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0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787" y="137587"/>
            <a:ext cx="12036425" cy="589227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</a:t>
            </a:r>
          </a:p>
          <a:p>
            <a:pPr eaLnBrk="1" hangingPunct="1"/>
            <a:r>
              <a:rPr lang="en-US" sz="36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A POINT THAT IS COPLANAR WITH THE GIVEN POINTS:</a:t>
            </a:r>
            <a:endParaRPr lang="en-US" sz="2118" dirty="0">
              <a:solidFill>
                <a:srgbClr val="040300"/>
              </a:solidFill>
            </a:endParaRPr>
          </a:p>
          <a:p>
            <a:pPr eaLnBrk="1" hangingPunct="1"/>
            <a:endParaRPr lang="en-US" sz="3200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sz="32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Points A, B, and C</a:t>
            </a:r>
          </a:p>
          <a:p>
            <a:pPr eaLnBrk="1" hangingPunct="1"/>
            <a:endParaRPr lang="en-US" sz="3200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sz="32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Points E, F, and G</a:t>
            </a:r>
          </a:p>
          <a:p>
            <a:pPr eaLnBrk="1" hangingPunct="1"/>
            <a:endParaRPr lang="en-US" sz="3200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sz="32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Points C, F, and G</a:t>
            </a:r>
          </a:p>
          <a:p>
            <a:pPr eaLnBrk="1" hangingPunct="1"/>
            <a:endParaRPr lang="en-US" sz="3200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sz="32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D) Points A, C, and G</a:t>
            </a:r>
          </a:p>
          <a:p>
            <a:pPr eaLnBrk="1" hangingPunct="1"/>
            <a:endParaRPr lang="en-US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8067" name="Group 23"/>
          <p:cNvGrpSpPr>
            <a:grpSpLocks/>
          </p:cNvGrpSpPr>
          <p:nvPr/>
        </p:nvGrpSpPr>
        <p:grpSpPr bwMode="auto">
          <a:xfrm>
            <a:off x="6380018" y="1342719"/>
            <a:ext cx="5013824" cy="4954172"/>
            <a:chOff x="4492255" y="3343345"/>
            <a:chExt cx="4558133" cy="3951874"/>
          </a:xfrm>
        </p:grpSpPr>
        <p:grpSp>
          <p:nvGrpSpPr>
            <p:cNvPr id="88069" name="Group 9"/>
            <p:cNvGrpSpPr>
              <a:grpSpLocks/>
            </p:cNvGrpSpPr>
            <p:nvPr/>
          </p:nvGrpSpPr>
          <p:grpSpPr bwMode="auto">
            <a:xfrm>
              <a:off x="5048250" y="3990975"/>
              <a:ext cx="3516313" cy="2667000"/>
              <a:chOff x="1870" y="2144"/>
              <a:chExt cx="2215" cy="1680"/>
            </a:xfrm>
          </p:grpSpPr>
          <p:sp>
            <p:nvSpPr>
              <p:cNvPr id="12305" name="AutoShape 5"/>
              <p:cNvSpPr>
                <a:spLocks noChangeArrowheads="1"/>
              </p:cNvSpPr>
              <p:nvPr/>
            </p:nvSpPr>
            <p:spPr bwMode="auto">
              <a:xfrm>
                <a:off x="1870" y="2144"/>
                <a:ext cx="2215" cy="168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3177">
                  <a:solidFill>
                    <a:srgbClr val="040300"/>
                  </a:solidFill>
                </a:endParaRPr>
              </a:p>
            </p:txBody>
          </p:sp>
          <p:sp>
            <p:nvSpPr>
              <p:cNvPr id="88079" name="Line 6"/>
              <p:cNvSpPr>
                <a:spLocks noChangeShapeType="1"/>
              </p:cNvSpPr>
              <p:nvPr/>
            </p:nvSpPr>
            <p:spPr bwMode="auto">
              <a:xfrm>
                <a:off x="2308" y="2144"/>
                <a:ext cx="0" cy="1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88080" name="Line 7"/>
              <p:cNvSpPr>
                <a:spLocks noChangeShapeType="1"/>
              </p:cNvSpPr>
              <p:nvPr/>
            </p:nvSpPr>
            <p:spPr bwMode="auto">
              <a:xfrm flipH="1">
                <a:off x="1870" y="3390"/>
                <a:ext cx="438" cy="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88081" name="Line 8"/>
              <p:cNvSpPr>
                <a:spLocks noChangeShapeType="1"/>
              </p:cNvSpPr>
              <p:nvPr/>
            </p:nvSpPr>
            <p:spPr bwMode="auto">
              <a:xfrm>
                <a:off x="2308" y="3390"/>
                <a:ext cx="17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</p:grpSp>
        <p:sp>
          <p:nvSpPr>
            <p:cNvPr id="88070" name="Text Box 14"/>
            <p:cNvSpPr txBox="1">
              <a:spLocks noChangeArrowheads="1"/>
            </p:cNvSpPr>
            <p:nvPr/>
          </p:nvSpPr>
          <p:spPr bwMode="auto">
            <a:xfrm>
              <a:off x="5163820" y="3343345"/>
              <a:ext cx="519986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A</a:t>
              </a:r>
            </a:p>
          </p:txBody>
        </p:sp>
        <p:sp>
          <p:nvSpPr>
            <p:cNvPr id="88071" name="Text Box 16"/>
            <p:cNvSpPr txBox="1">
              <a:spLocks noChangeArrowheads="1"/>
            </p:cNvSpPr>
            <p:nvPr/>
          </p:nvSpPr>
          <p:spPr bwMode="auto">
            <a:xfrm>
              <a:off x="7825068" y="6575024"/>
              <a:ext cx="368325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G</a:t>
              </a:r>
            </a:p>
          </p:txBody>
        </p:sp>
        <p:sp>
          <p:nvSpPr>
            <p:cNvPr id="88072" name="Text Box 17"/>
            <p:cNvSpPr txBox="1">
              <a:spLocks noChangeArrowheads="1"/>
            </p:cNvSpPr>
            <p:nvPr/>
          </p:nvSpPr>
          <p:spPr bwMode="auto">
            <a:xfrm>
              <a:off x="4492255" y="6536930"/>
              <a:ext cx="532702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H</a:t>
              </a:r>
            </a:p>
          </p:txBody>
        </p:sp>
        <p:sp>
          <p:nvSpPr>
            <p:cNvPr id="88073" name="Text Box 18"/>
            <p:cNvSpPr txBox="1">
              <a:spLocks noChangeArrowheads="1"/>
            </p:cNvSpPr>
            <p:nvPr/>
          </p:nvSpPr>
          <p:spPr bwMode="auto">
            <a:xfrm>
              <a:off x="8604894" y="5663932"/>
              <a:ext cx="445494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F</a:t>
              </a:r>
            </a:p>
          </p:txBody>
        </p:sp>
        <p:sp>
          <p:nvSpPr>
            <p:cNvPr id="88074" name="Text Box 19"/>
            <p:cNvSpPr txBox="1">
              <a:spLocks noChangeArrowheads="1"/>
            </p:cNvSpPr>
            <p:nvPr/>
          </p:nvSpPr>
          <p:spPr bwMode="auto">
            <a:xfrm>
              <a:off x="5735173" y="5349653"/>
              <a:ext cx="460028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E</a:t>
              </a:r>
            </a:p>
          </p:txBody>
        </p:sp>
        <p:sp>
          <p:nvSpPr>
            <p:cNvPr id="88075" name="Text Box 20"/>
            <p:cNvSpPr txBox="1">
              <a:spLocks noChangeArrowheads="1"/>
            </p:cNvSpPr>
            <p:nvPr/>
          </p:nvSpPr>
          <p:spPr bwMode="auto">
            <a:xfrm>
              <a:off x="4503368" y="4325864"/>
              <a:ext cx="532702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D</a:t>
              </a:r>
            </a:p>
          </p:txBody>
        </p:sp>
        <p:sp>
          <p:nvSpPr>
            <p:cNvPr id="88076" name="Text Box 21"/>
            <p:cNvSpPr txBox="1">
              <a:spLocks noChangeArrowheads="1"/>
            </p:cNvSpPr>
            <p:nvPr/>
          </p:nvSpPr>
          <p:spPr bwMode="auto">
            <a:xfrm>
              <a:off x="7904962" y="4551257"/>
              <a:ext cx="480015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C</a:t>
              </a:r>
            </a:p>
          </p:txBody>
        </p:sp>
        <p:sp>
          <p:nvSpPr>
            <p:cNvPr id="88077" name="Text Box 22"/>
            <p:cNvSpPr txBox="1">
              <a:spLocks noChangeArrowheads="1"/>
            </p:cNvSpPr>
            <p:nvPr/>
          </p:nvSpPr>
          <p:spPr bwMode="auto">
            <a:xfrm>
              <a:off x="8536592" y="3375090"/>
              <a:ext cx="496366" cy="720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83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98282" y="78879"/>
            <a:ext cx="7493934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Example 5 </a:t>
            </a:r>
            <a:endParaRPr lang="en-US" sz="317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D9B3C84-FD67-4415-95BB-0CE51D92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4" y="936216"/>
            <a:ext cx="5327846" cy="476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 the plane containing points A, E, F</a:t>
            </a:r>
          </a:p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another point in Plane EHG</a:t>
            </a:r>
          </a:p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point F coplanar with plane DCG?</a:t>
            </a:r>
          </a:p>
          <a:p>
            <a:pPr marL="403433" indent="-403433" defTabSz="80686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88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A61265A8-37E1-48FA-848F-45BC67B0CDDB}"/>
              </a:ext>
            </a:extLst>
          </p:cNvPr>
          <p:cNvGrpSpPr>
            <a:grpSpLocks/>
          </p:cNvGrpSpPr>
          <p:nvPr/>
        </p:nvGrpSpPr>
        <p:grpSpPr bwMode="auto">
          <a:xfrm>
            <a:off x="6720462" y="296141"/>
            <a:ext cx="4427286" cy="4805795"/>
            <a:chOff x="4384160" y="3343345"/>
            <a:chExt cx="4756629" cy="4191680"/>
          </a:xfrm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7F49F2A-F32E-4DD6-847F-01225F82D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8250" y="3990975"/>
              <a:ext cx="3516313" cy="2667000"/>
              <a:chOff x="1870" y="2144"/>
              <a:chExt cx="2215" cy="1680"/>
            </a:xfrm>
          </p:grpSpPr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53612D94-D2B9-4404-80B0-D35870014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2144"/>
                <a:ext cx="2215" cy="168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3177">
                  <a:solidFill>
                    <a:srgbClr val="040300"/>
                  </a:solidFill>
                </a:endParaRPr>
              </a:p>
            </p:txBody>
          </p:sp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57EFAC99-D9A2-4658-B379-51068A92E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2144"/>
                <a:ext cx="0" cy="1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0B4AE227-2E3B-4DF0-B55B-34454D8C2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0" y="3390"/>
                <a:ext cx="438" cy="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268B9AC4-739B-481A-9636-F88A83D80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3390"/>
                <a:ext cx="17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</p:grp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0FD25B66-AB80-4BF8-ADF2-C90D9D373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304" y="3343345"/>
              <a:ext cx="731017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A</a:t>
              </a: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7D22D9BA-B4F5-483E-A162-03BA02080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5068" y="6575023"/>
              <a:ext cx="368325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G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C7F62B41-F27B-45CE-8264-ABB7B5CFE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160" y="6536930"/>
              <a:ext cx="748895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H</a:t>
              </a:r>
            </a:p>
          </p:txBody>
        </p: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6EE97B5F-E5BB-4279-9DBA-3B1AD839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4495" y="5663932"/>
              <a:ext cx="626294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F</a:t>
              </a: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0B2E9BC7-AF30-4F48-A666-46C3360CC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825" y="5349653"/>
              <a:ext cx="646726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E</a:t>
              </a: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7C2FB605-B355-479F-B12A-4F124A5A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272" y="4325864"/>
              <a:ext cx="748895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D</a:t>
              </a: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E70990CA-CC68-4BBC-9AE7-FD2D1E12D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7559" y="4551257"/>
              <a:ext cx="674824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C</a:t>
              </a: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AA1CF8A4-5D73-4012-9AA3-FFDC77DA5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5871" y="3375089"/>
              <a:ext cx="697812" cy="960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86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98282" y="78879"/>
            <a:ext cx="7493934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Example 6 </a:t>
            </a:r>
            <a:endParaRPr lang="en-US" sz="317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1">
                <a:extLst>
                  <a:ext uri="{FF2B5EF4-FFF2-40B4-BE49-F238E27FC236}">
                    <a16:creationId xmlns:a16="http://schemas.microsoft.com/office/drawing/2014/main" id="{6D9B3C84-FD67-4415-95BB-0CE51D92D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82" y="798440"/>
                <a:ext cx="9595529" cy="4737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How many planes appear in this figure?</a:t>
                </a: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Name 3 points that are collinear.</a:t>
                </a: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Name the intersection of Plane HDG with Plane </a:t>
                </a:r>
                <a:r>
                  <a:rPr lang="en-US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X.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lphaUcPeriod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what point do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𝑳𝑴</m:t>
                        </m:r>
                      </m:e>
                    </m:ac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intersect?</a:t>
                </a:r>
              </a:p>
              <a:p>
                <a:pPr marL="403433" indent="-403433" defTabSz="80686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1588" b="1" dirty="0">
                  <a:solidFill>
                    <a:srgbClr val="040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11">
                <a:extLst>
                  <a:ext uri="{FF2B5EF4-FFF2-40B4-BE49-F238E27FC236}">
                    <a16:creationId xmlns:a16="http://schemas.microsoft.com/office/drawing/2014/main" id="{6D9B3C84-FD67-4415-95BB-0CE51D92D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82" y="798440"/>
                <a:ext cx="9595529" cy="4737835"/>
              </a:xfrm>
              <a:prstGeom prst="rect">
                <a:avLst/>
              </a:prstGeom>
              <a:blipFill>
                <a:blip r:embed="rId3"/>
                <a:stretch>
                  <a:fillRect l="-1398" t="-15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triangle with points and lines&#10;&#10;Description automatically generated">
            <a:extLst>
              <a:ext uri="{FF2B5EF4-FFF2-40B4-BE49-F238E27FC236}">
                <a16:creationId xmlns:a16="http://schemas.microsoft.com/office/drawing/2014/main" id="{96B515B6-0F48-C7F8-F01F-8E107A0DD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16" y="544557"/>
            <a:ext cx="3862672" cy="2579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D6085-3DCC-CAB7-0A9D-34E497FC176A}"/>
              </a:ext>
            </a:extLst>
          </p:cNvPr>
          <p:cNvSpPr txBox="1"/>
          <p:nvPr/>
        </p:nvSpPr>
        <p:spPr>
          <a:xfrm>
            <a:off x="8811882" y="192980"/>
            <a:ext cx="43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C50067-29AD-38DC-8FCE-B8DEC4F1D03A}"/>
              </a:ext>
            </a:extLst>
          </p:cNvPr>
          <p:cNvSpPr txBox="1"/>
          <p:nvPr/>
        </p:nvSpPr>
        <p:spPr>
          <a:xfrm>
            <a:off x="8472576" y="768748"/>
            <a:ext cx="43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F840B0-6909-5D52-0701-ABCCEDA2F19D}"/>
              </a:ext>
            </a:extLst>
          </p:cNvPr>
          <p:cNvSpPr txBox="1"/>
          <p:nvPr/>
        </p:nvSpPr>
        <p:spPr>
          <a:xfrm>
            <a:off x="10356532" y="2653782"/>
            <a:ext cx="43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955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01C59E-0269-4562-98A3-84F58A21461D}"/>
                  </a:ext>
                </a:extLst>
              </p:cNvPr>
              <p:cNvSpPr txBox="1"/>
              <p:nvPr/>
            </p:nvSpPr>
            <p:spPr>
              <a:xfrm>
                <a:off x="90250" y="228249"/>
                <a:ext cx="530882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Location in Space</a:t>
                </a: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 No Size or Shape</a:t>
                </a: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Name a point with a CAPITAL LETTER and represent it with a dot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𝑷𝒐𝒊𝒏𝒕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01C59E-0269-4562-98A3-84F58A214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" y="228249"/>
                <a:ext cx="5308820" cy="5370701"/>
              </a:xfrm>
              <a:prstGeom prst="rect">
                <a:avLst/>
              </a:prstGeom>
              <a:blipFill>
                <a:blip r:embed="rId2"/>
                <a:stretch>
                  <a:fillRect l="-5396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87E7B-063D-4A06-8B5B-E71F0144D601}"/>
              </a:ext>
            </a:extLst>
          </p:cNvPr>
          <p:cNvCxnSpPr/>
          <p:nvPr/>
        </p:nvCxnSpPr>
        <p:spPr>
          <a:xfrm>
            <a:off x="5573730" y="0"/>
            <a:ext cx="0" cy="6344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885DDE-13AD-4F19-B5E6-206588C74B2E}"/>
                  </a:ext>
                </a:extLst>
              </p:cNvPr>
              <p:cNvSpPr txBox="1"/>
              <p:nvPr/>
            </p:nvSpPr>
            <p:spPr>
              <a:xfrm>
                <a:off x="5687952" y="228249"/>
                <a:ext cx="6413793" cy="577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Straight Path of Points</a:t>
                </a: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Thickness or Width</a:t>
                </a:r>
              </a:p>
              <a:p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Extends Infinitely in Opposite Directions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Exactly One Line Through Any 2 Points.</a:t>
                </a:r>
              </a:p>
              <a:p>
                <a:endPara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𝒍𝒊𝒏𝒆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⃡"/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𝒍𝒊𝒏𝒆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885DDE-13AD-4F19-B5E6-206588C74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952" y="228249"/>
                <a:ext cx="6413793" cy="5770234"/>
              </a:xfrm>
              <a:prstGeom prst="rect">
                <a:avLst/>
              </a:prstGeom>
              <a:blipFill>
                <a:blip r:embed="rId3"/>
                <a:stretch>
                  <a:fillRect l="-4468" t="-2429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972B62-AEB8-4CC2-B215-DA29F5E4D47A}"/>
              </a:ext>
            </a:extLst>
          </p:cNvPr>
          <p:cNvCxnSpPr/>
          <p:nvPr/>
        </p:nvCxnSpPr>
        <p:spPr>
          <a:xfrm>
            <a:off x="6200454" y="4542340"/>
            <a:ext cx="536311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7692055-D8E1-491C-93C4-6662581EED32}"/>
              </a:ext>
            </a:extLst>
          </p:cNvPr>
          <p:cNvSpPr/>
          <p:nvPr/>
        </p:nvSpPr>
        <p:spPr>
          <a:xfrm>
            <a:off x="6986427" y="4424188"/>
            <a:ext cx="200335" cy="2465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73429A9-B1AC-4038-BDEA-FB7A75C1BBBD}"/>
              </a:ext>
            </a:extLst>
          </p:cNvPr>
          <p:cNvSpPr/>
          <p:nvPr/>
        </p:nvSpPr>
        <p:spPr>
          <a:xfrm>
            <a:off x="10179977" y="4424188"/>
            <a:ext cx="200335" cy="24657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A5B21-B3A7-4316-8B7D-8BC043051BD9}"/>
              </a:ext>
            </a:extLst>
          </p:cNvPr>
          <p:cNvSpPr txBox="1"/>
          <p:nvPr/>
        </p:nvSpPr>
        <p:spPr>
          <a:xfrm>
            <a:off x="6853998" y="46604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BE466-FF38-4951-987E-44FD751E6FA5}"/>
              </a:ext>
            </a:extLst>
          </p:cNvPr>
          <p:cNvSpPr txBox="1"/>
          <p:nvPr/>
        </p:nvSpPr>
        <p:spPr>
          <a:xfrm>
            <a:off x="10058769" y="467076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EE0AB-14C5-47F0-BF5E-F87E3E6BEEA5}"/>
              </a:ext>
            </a:extLst>
          </p:cNvPr>
          <p:cNvSpPr txBox="1"/>
          <p:nvPr/>
        </p:nvSpPr>
        <p:spPr>
          <a:xfrm>
            <a:off x="11610875" y="421917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9065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01C59E-0269-4562-98A3-84F58A21461D}"/>
              </a:ext>
            </a:extLst>
          </p:cNvPr>
          <p:cNvSpPr txBox="1"/>
          <p:nvPr/>
        </p:nvSpPr>
        <p:spPr>
          <a:xfrm>
            <a:off x="207800" y="228249"/>
            <a:ext cx="53088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Collinear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that form a line.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87E7B-063D-4A06-8B5B-E71F0144D601}"/>
              </a:ext>
            </a:extLst>
          </p:cNvPr>
          <p:cNvCxnSpPr/>
          <p:nvPr/>
        </p:nvCxnSpPr>
        <p:spPr>
          <a:xfrm>
            <a:off x="5573730" y="0"/>
            <a:ext cx="0" cy="63442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885DDE-13AD-4F19-B5E6-206588C74B2E}"/>
              </a:ext>
            </a:extLst>
          </p:cNvPr>
          <p:cNvSpPr txBox="1"/>
          <p:nvPr/>
        </p:nvSpPr>
        <p:spPr>
          <a:xfrm>
            <a:off x="5895770" y="228249"/>
            <a:ext cx="641379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Noncollinear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do not form a line.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1D07A560-35D6-4EC1-B370-32F318225F35}"/>
              </a:ext>
            </a:extLst>
          </p:cNvPr>
          <p:cNvGrpSpPr>
            <a:grpSpLocks/>
          </p:cNvGrpSpPr>
          <p:nvPr/>
        </p:nvGrpSpPr>
        <p:grpSpPr bwMode="auto">
          <a:xfrm>
            <a:off x="872203" y="3172146"/>
            <a:ext cx="3744913" cy="1435100"/>
            <a:chOff x="1854311" y="2819278"/>
            <a:chExt cx="3744910" cy="1433806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28F5CC4C-9EC7-4B39-869B-E5EC3094E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311" y="2819278"/>
              <a:ext cx="3744910" cy="1432211"/>
              <a:chOff x="2485231" y="4155808"/>
              <a:chExt cx="3744910" cy="1432211"/>
            </a:xfrm>
          </p:grpSpPr>
          <p:grpSp>
            <p:nvGrpSpPr>
              <p:cNvPr id="17" name="Group 31">
                <a:extLst>
                  <a:ext uri="{FF2B5EF4-FFF2-40B4-BE49-F238E27FC236}">
                    <a16:creationId xmlns:a16="http://schemas.microsoft.com/office/drawing/2014/main" id="{6E01E87F-5A74-43BD-A72B-F3961689C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5231" y="4894280"/>
                <a:ext cx="3744910" cy="693739"/>
                <a:chOff x="1601" y="3731"/>
                <a:chExt cx="2359" cy="437"/>
              </a:xfrm>
            </p:grpSpPr>
            <p:sp>
              <p:nvSpPr>
                <p:cNvPr id="20" name="Text Box 13">
                  <a:extLst>
                    <a:ext uri="{FF2B5EF4-FFF2-40B4-BE49-F238E27FC236}">
                      <a16:creationId xmlns:a16="http://schemas.microsoft.com/office/drawing/2014/main" id="{8052364C-5988-4AA7-A6C4-FA0E5A5B703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01" y="3731"/>
                  <a:ext cx="464" cy="43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4400" b="1">
                      <a:solidFill>
                        <a:srgbClr val="040300"/>
                      </a:solidFill>
                    </a:rPr>
                    <a:t>A</a:t>
                  </a:r>
                </a:p>
              </p:txBody>
            </p:sp>
            <p:sp>
              <p:nvSpPr>
                <p:cNvPr id="21" name="Text Box 14">
                  <a:extLst>
                    <a:ext uri="{FF2B5EF4-FFF2-40B4-BE49-F238E27FC236}">
                      <a16:creationId xmlns:a16="http://schemas.microsoft.com/office/drawing/2014/main" id="{080591A6-FD6E-4957-B7DE-D2D9A9E3D31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95" y="3731"/>
                  <a:ext cx="465" cy="43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4400" b="1">
                      <a:solidFill>
                        <a:srgbClr val="040300"/>
                      </a:solidFill>
                    </a:rPr>
                    <a:t>C      </a:t>
                  </a:r>
                </a:p>
              </p:txBody>
            </p:sp>
          </p:grp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4C7123BF-EAB5-4A22-8122-7CA5BD494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0330" y="4166910"/>
                <a:ext cx="492125" cy="70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000" b="1">
                    <a:solidFill>
                      <a:srgbClr val="040300"/>
                    </a:solidFill>
                    <a:latin typeface="Franklin Gothic Book" pitchFamily="34" charset="0"/>
                  </a:rPr>
                  <a:t>●</a:t>
                </a:r>
                <a:endParaRPr lang="en-US" sz="4000">
                  <a:solidFill>
                    <a:srgbClr val="040300"/>
                  </a:solidFill>
                </a:endParaRPr>
              </a:p>
            </p:txBody>
          </p:sp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6AC07DD1-AEF1-4B2B-823A-854BC22B8E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954" y="4155808"/>
                <a:ext cx="492124" cy="70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000" b="1">
                    <a:solidFill>
                      <a:srgbClr val="040300"/>
                    </a:solidFill>
                    <a:latin typeface="Franklin Gothic Book" pitchFamily="34" charset="0"/>
                  </a:rPr>
                  <a:t>●</a:t>
                </a:r>
                <a:endParaRPr lang="en-US" sz="4000">
                  <a:solidFill>
                    <a:srgbClr val="040300"/>
                  </a:solidFill>
                </a:endParaRPr>
              </a:p>
            </p:txBody>
          </p:sp>
        </p:grp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4263BF72-848B-467C-B646-E24CAAD679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1997" y="3558386"/>
              <a:ext cx="738187" cy="6946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4400" b="1">
                  <a:solidFill>
                    <a:srgbClr val="040300"/>
                  </a:solidFill>
                </a:rPr>
                <a:t>B      </a:t>
              </a: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2AF3790C-7D3E-44C1-BE12-362D5BD08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159" y="2835139"/>
              <a:ext cx="492125" cy="70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000" b="1">
                  <a:solidFill>
                    <a:srgbClr val="040300"/>
                  </a:solidFill>
                  <a:latin typeface="Franklin Gothic Book" pitchFamily="34" charset="0"/>
                </a:rPr>
                <a:t>●</a:t>
              </a:r>
              <a:endParaRPr lang="en-US" sz="4000">
                <a:solidFill>
                  <a:srgbClr val="040300"/>
                </a:solidFill>
              </a:endParaRPr>
            </a:p>
          </p:txBody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209CF52B-84EB-42F0-AE81-F3DE4F64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5529" y="3784888"/>
            <a:ext cx="49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40300"/>
                </a:solidFill>
                <a:latin typeface="Franklin Gothic Book" pitchFamily="34" charset="0"/>
              </a:rPr>
              <a:t>●</a:t>
            </a:r>
            <a:endParaRPr lang="en-US" sz="4000">
              <a:solidFill>
                <a:srgbClr val="040300"/>
              </a:solidFill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6F4E9486-9B95-4529-B0D5-4292CB41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904" y="3796001"/>
            <a:ext cx="49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40300"/>
                </a:solidFill>
                <a:latin typeface="Franklin Gothic Book" pitchFamily="34" charset="0"/>
              </a:rPr>
              <a:t>●</a:t>
            </a:r>
            <a:endParaRPr lang="en-US" sz="4000">
              <a:solidFill>
                <a:srgbClr val="040300"/>
              </a:solidFill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B8C97D9F-0469-4A35-8170-75F484B635F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08804" y="4523076"/>
            <a:ext cx="7366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040300"/>
                </a:solidFill>
              </a:rPr>
              <a:t>A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09EE86A8-DE5D-4F53-BB7D-0677F9BD7F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15529" y="4523076"/>
            <a:ext cx="738188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040300"/>
                </a:solidFill>
              </a:rPr>
              <a:t>C      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3907965A-57FD-4D9E-808B-789741168E6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364679" y="2252951"/>
            <a:ext cx="738188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040300"/>
                </a:solidFill>
              </a:rPr>
              <a:t>B      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59CDA6A6-E2C3-44AF-9C35-3F917D57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42" y="2603788"/>
            <a:ext cx="49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40300"/>
                </a:solidFill>
                <a:latin typeface="Franklin Gothic Book" pitchFamily="34" charset="0"/>
              </a:rPr>
              <a:t>●</a:t>
            </a:r>
            <a:endParaRPr lang="en-US" sz="4000">
              <a:solidFill>
                <a:srgbClr val="040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141298" y="23359"/>
            <a:ext cx="8959570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Example 1</a:t>
            </a:r>
            <a:endParaRPr lang="en-US" sz="317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9473C6-048E-4DB1-A9C8-6A737A8C1ED1}"/>
                  </a:ext>
                </a:extLst>
              </p14:cNvPr>
              <p14:cNvContentPartPr/>
              <p14:nvPr/>
            </p14:nvContentPartPr>
            <p14:xfrm>
              <a:off x="14165795" y="1917954"/>
              <a:ext cx="159" cy="15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9473C6-048E-4DB1-A9C8-6A737A8C1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51962" y="1904121"/>
                <a:ext cx="27825" cy="27825"/>
              </a:xfrm>
              <a:prstGeom prst="rect">
                <a:avLst/>
              </a:prstGeom>
            </p:spPr>
          </p:pic>
        </mc:Fallback>
      </mc:AlternateContent>
      <p:sp>
        <p:nvSpPr>
          <p:cNvPr id="49198" name="TextBox 49197">
            <a:extLst>
              <a:ext uri="{FF2B5EF4-FFF2-40B4-BE49-F238E27FC236}">
                <a16:creationId xmlns:a16="http://schemas.microsoft.com/office/drawing/2014/main" id="{F8A38A27-7FE8-4537-B6BB-0A1D1A450E16}"/>
              </a:ext>
            </a:extLst>
          </p:cNvPr>
          <p:cNvSpPr txBox="1"/>
          <p:nvPr/>
        </p:nvSpPr>
        <p:spPr>
          <a:xfrm>
            <a:off x="13143" y="713228"/>
            <a:ext cx="60828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575" indent="-302575">
              <a:buFont typeface="+mj-lt"/>
              <a:buAutoNum type="alphaLcParenR"/>
            </a:pPr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points collinear?</a:t>
            </a:r>
          </a:p>
          <a:p>
            <a:pPr lvl="1"/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E, C</a:t>
            </a:r>
          </a:p>
          <a:p>
            <a:pPr lvl="1"/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G, F, B</a:t>
            </a:r>
          </a:p>
          <a:p>
            <a:pPr lvl="1"/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D, E, A</a:t>
            </a:r>
          </a:p>
          <a:p>
            <a:pPr lvl="1"/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2575" indent="-302575">
              <a:buFont typeface="+mj-lt"/>
              <a:buAutoNum type="alphaLcParenR"/>
            </a:pPr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line </a:t>
            </a:r>
            <a:r>
              <a:rPr lang="en-US" sz="2400" b="1" i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three other ways</a:t>
            </a:r>
          </a:p>
          <a:p>
            <a:pPr marL="302575" indent="-302575">
              <a:buFont typeface="+mj-lt"/>
              <a:buAutoNum type="alphaLcParenR"/>
            </a:pPr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2575" indent="-302575">
              <a:buFont typeface="+mj-lt"/>
              <a:buAutoNum type="alphaLcParenR"/>
            </a:pPr>
            <a:endParaRPr lang="en-US" sz="24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lphaLcParenR" startAt="3"/>
            </a:pPr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line </a:t>
            </a:r>
            <a:r>
              <a:rPr lang="en-US" sz="2400" b="1" i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three other ways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B49CFD-61EB-4A39-BCB8-DBEF67F78D95}"/>
                  </a:ext>
                </a:extLst>
              </p14:cNvPr>
              <p14:cNvContentPartPr/>
              <p14:nvPr/>
            </p14:nvContentPartPr>
            <p14:xfrm>
              <a:off x="6920981" y="513612"/>
              <a:ext cx="4851919" cy="511794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B49CFD-61EB-4A39-BCB8-DBEF67F78D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9662" y="482291"/>
                <a:ext cx="4914557" cy="5180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85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6858000" cy="608012"/>
          </a:xfrm>
        </p:spPr>
        <p:txBody>
          <a:bodyPr>
            <a:normAutofit fontScale="90000"/>
          </a:bodyPr>
          <a:lstStyle/>
          <a:p>
            <a:r>
              <a:rPr lang="en-US" sz="5294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CA650-D2E1-40B7-A0D0-852140ED3863}"/>
              </a:ext>
            </a:extLst>
          </p:cNvPr>
          <p:cNvSpPr txBox="1"/>
          <p:nvPr/>
        </p:nvSpPr>
        <p:spPr>
          <a:xfrm>
            <a:off x="155864" y="730080"/>
            <a:ext cx="9268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Surface/No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 Number of Points and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Without End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3 Noncollinear Points ALWAYS Make 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a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Capital Letter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3 of its Noncollinear Points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1DC528D-D1E0-4721-A7C8-342D010703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1258" y="3225855"/>
            <a:ext cx="3303587" cy="2799284"/>
            <a:chOff x="4052" y="2947"/>
            <a:chExt cx="1048" cy="888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DA9EE5C5-40FF-4BA8-ACAB-43A94F724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947"/>
              <a:ext cx="1048" cy="877"/>
            </a:xfrm>
            <a:prstGeom prst="parallelogram">
              <a:avLst>
                <a:gd name="adj" fmla="val 29875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FF0E917D-1112-4029-AE95-C2A447864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" y="2972"/>
              <a:ext cx="582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40300"/>
                  </a:solidFill>
                </a:rPr>
                <a:t>R .    S .</a:t>
              </a:r>
            </a:p>
            <a:p>
              <a:pPr marL="342900" indent="-3429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40300"/>
                  </a:solidFill>
                </a:rPr>
                <a:t>    T .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BAF6D852-1402-49F5-9EAF-CE444300F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" y="3594"/>
              <a:ext cx="212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400" b="1" i="1">
                  <a:solidFill>
                    <a:srgbClr val="040300"/>
                  </a:solidFill>
                  <a:latin typeface="Segoe Script" pitchFamily="34" charset="0"/>
                </a:rPr>
                <a:t>X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5E404B13-A102-47C3-8C53-53CC244D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69" y="5265423"/>
            <a:ext cx="603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olidFill>
                  <a:srgbClr val="000000"/>
                </a:solidFill>
              </a:rPr>
              <a:t>Plane </a:t>
            </a:r>
            <a:r>
              <a:rPr lang="en-US" sz="4400" b="1" dirty="0">
                <a:solidFill>
                  <a:srgbClr val="000000"/>
                </a:solidFill>
              </a:rPr>
              <a:t>RST</a:t>
            </a:r>
            <a:r>
              <a:rPr lang="en-US" sz="4400" dirty="0">
                <a:solidFill>
                  <a:srgbClr val="000000"/>
                </a:solidFill>
              </a:rPr>
              <a:t>  or Plane </a:t>
            </a:r>
            <a:r>
              <a:rPr lang="en-US" sz="4400" b="1" i="1" dirty="0">
                <a:solidFill>
                  <a:srgbClr val="000000"/>
                </a:solidFill>
                <a:latin typeface="Segoe Script" pitchFamily="34" charset="0"/>
              </a:rPr>
              <a:t>X</a:t>
            </a:r>
            <a:endParaRPr lang="en-US" sz="4400" i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8932" y="178976"/>
            <a:ext cx="3114136" cy="608012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COPLANAR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75737" y="711561"/>
            <a:ext cx="7440526" cy="7508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236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or points in the same plane</a:t>
            </a:r>
            <a:endParaRPr lang="en-US" sz="1059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en-US" sz="2118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endParaRPr lang="en-US" sz="1765" dirty="0">
              <a:solidFill>
                <a:schemeClr val="tx2"/>
              </a:solidFill>
            </a:endParaRPr>
          </a:p>
          <a:p>
            <a:pPr>
              <a:buFontTx/>
              <a:buNone/>
              <a:defRPr/>
            </a:pPr>
            <a:endParaRPr lang="en-US" sz="882" b="1" dirty="0"/>
          </a:p>
          <a:p>
            <a:pPr>
              <a:buFont typeface="Wingdings" pitchFamily="2" charset="2"/>
              <a:buNone/>
              <a:defRPr/>
            </a:pPr>
            <a:endParaRPr lang="en-US" sz="2471" dirty="0">
              <a:solidFill>
                <a:srgbClr val="000000"/>
              </a:solidFill>
            </a:endParaRPr>
          </a:p>
        </p:txBody>
      </p:sp>
      <p:grpSp>
        <p:nvGrpSpPr>
          <p:cNvPr id="75780" name="Group 19"/>
          <p:cNvGrpSpPr>
            <a:grpSpLocks/>
          </p:cNvGrpSpPr>
          <p:nvPr/>
        </p:nvGrpSpPr>
        <p:grpSpPr bwMode="auto">
          <a:xfrm>
            <a:off x="770954" y="1886090"/>
            <a:ext cx="3767978" cy="3085819"/>
            <a:chOff x="4320846" y="3113516"/>
            <a:chExt cx="3302901" cy="2967209"/>
          </a:xfrm>
        </p:grpSpPr>
        <p:grpSp>
          <p:nvGrpSpPr>
            <p:cNvPr id="75781" name="Group 11"/>
            <p:cNvGrpSpPr>
              <a:grpSpLocks noChangeAspect="1"/>
            </p:cNvGrpSpPr>
            <p:nvPr/>
          </p:nvGrpSpPr>
          <p:grpSpPr bwMode="auto">
            <a:xfrm>
              <a:off x="4320846" y="3230123"/>
              <a:ext cx="3302901" cy="2773428"/>
              <a:chOff x="4036" y="2924"/>
              <a:chExt cx="1048" cy="880"/>
            </a:xfrm>
          </p:grpSpPr>
          <p:sp>
            <p:nvSpPr>
              <p:cNvPr id="9221" name="AutoShape 10"/>
              <p:cNvSpPr>
                <a:spLocks noChangeArrowheads="1"/>
              </p:cNvSpPr>
              <p:nvPr/>
            </p:nvSpPr>
            <p:spPr bwMode="auto">
              <a:xfrm>
                <a:off x="4036" y="2924"/>
                <a:ext cx="1048" cy="877"/>
              </a:xfrm>
              <a:prstGeom prst="parallelogram">
                <a:avLst>
                  <a:gd name="adj" fmla="val 2987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71" dirty="0">
                  <a:latin typeface="Arial" charset="0"/>
                </a:endParaRPr>
              </a:p>
            </p:txBody>
          </p:sp>
          <p:sp>
            <p:nvSpPr>
              <p:cNvPr id="75786" name="Text Box 7"/>
              <p:cNvSpPr txBox="1">
                <a:spLocks noChangeArrowheads="1"/>
              </p:cNvSpPr>
              <p:nvPr/>
            </p:nvSpPr>
            <p:spPr bwMode="auto">
              <a:xfrm>
                <a:off x="4285" y="2972"/>
                <a:ext cx="458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02575" indent="-302575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3177" b="1"/>
                  <a:t>   </a:t>
                </a:r>
                <a:r>
                  <a:rPr lang="en-US" sz="3177" b="1">
                    <a:solidFill>
                      <a:srgbClr val="FFFF00"/>
                    </a:solidFill>
                  </a:rPr>
                  <a:t>R .</a:t>
                </a:r>
                <a:r>
                  <a:rPr lang="en-US" sz="3177" b="1"/>
                  <a:t>    </a:t>
                </a:r>
                <a:r>
                  <a:rPr lang="en-US" sz="3177" b="1">
                    <a:solidFill>
                      <a:srgbClr val="FFFF00"/>
                    </a:solidFill>
                  </a:rPr>
                  <a:t>S .</a:t>
                </a:r>
              </a:p>
              <a:p>
                <a:pPr marL="302575" indent="-302575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3177" b="1"/>
                  <a:t>   </a:t>
                </a:r>
                <a:r>
                  <a:rPr lang="en-US" sz="3177" b="1">
                    <a:solidFill>
                      <a:srgbClr val="FFFF00"/>
                    </a:solidFill>
                  </a:rPr>
                  <a:t>T.</a:t>
                </a:r>
              </a:p>
            </p:txBody>
          </p:sp>
          <p:sp>
            <p:nvSpPr>
              <p:cNvPr id="75787" name="Text Box 8"/>
              <p:cNvSpPr txBox="1">
                <a:spLocks noChangeArrowheads="1"/>
              </p:cNvSpPr>
              <p:nvPr/>
            </p:nvSpPr>
            <p:spPr bwMode="auto">
              <a:xfrm>
                <a:off x="4618" y="3594"/>
                <a:ext cx="212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883" b="1" i="1">
                    <a:solidFill>
                      <a:schemeClr val="bg1"/>
                    </a:solidFill>
                    <a:latin typeface="Segoe Script" pitchFamily="34" charset="0"/>
                  </a:rPr>
                  <a:t>X</a:t>
                </a:r>
              </a:p>
            </p:txBody>
          </p:sp>
        </p:grpSp>
        <p:cxnSp>
          <p:nvCxnSpPr>
            <p:cNvPr id="75782" name="Straight Arrow Connector 9"/>
            <p:cNvCxnSpPr>
              <a:cxnSpLocks noChangeShapeType="1"/>
            </p:cNvCxnSpPr>
            <p:nvPr/>
          </p:nvCxnSpPr>
          <p:spPr bwMode="auto">
            <a:xfrm rot="5400000">
              <a:off x="4883603" y="4266658"/>
              <a:ext cx="2880580" cy="747554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5783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3665310" y="4180029"/>
              <a:ext cx="2880580" cy="747554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5784" name="Straight Arrow Connector 15"/>
            <p:cNvCxnSpPr>
              <a:cxnSpLocks noChangeAspect="1"/>
            </p:cNvCxnSpPr>
            <p:nvPr/>
          </p:nvCxnSpPr>
          <p:spPr bwMode="auto">
            <a:xfrm rot="10680000">
              <a:off x="4406559" y="5000455"/>
              <a:ext cx="2778741" cy="123664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122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101122" y="137030"/>
            <a:ext cx="2705968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Example 2</a:t>
            </a:r>
            <a:endParaRPr lang="en-US" sz="317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3D2EFAC6-8B06-4D28-A28E-6CB2E7955DDE}"/>
              </a:ext>
            </a:extLst>
          </p:cNvPr>
          <p:cNvGrpSpPr>
            <a:grpSpLocks/>
          </p:cNvGrpSpPr>
          <p:nvPr/>
        </p:nvGrpSpPr>
        <p:grpSpPr bwMode="auto">
          <a:xfrm>
            <a:off x="378342" y="950659"/>
            <a:ext cx="3684503" cy="4068150"/>
            <a:chOff x="4367138" y="3343345"/>
            <a:chExt cx="4787886" cy="4224665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A368F86B-5D09-4837-92AC-67F0EA8CC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8250" y="3990975"/>
              <a:ext cx="3516313" cy="2667000"/>
              <a:chOff x="1870" y="2144"/>
              <a:chExt cx="2215" cy="1680"/>
            </a:xfrm>
          </p:grpSpPr>
          <p:sp>
            <p:nvSpPr>
              <p:cNvPr id="13" name="AutoShape 5">
                <a:extLst>
                  <a:ext uri="{FF2B5EF4-FFF2-40B4-BE49-F238E27FC236}">
                    <a16:creationId xmlns:a16="http://schemas.microsoft.com/office/drawing/2014/main" id="{209D875F-088D-452F-8482-AAADB6AA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2144"/>
                <a:ext cx="2215" cy="168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3177">
                  <a:solidFill>
                    <a:srgbClr val="040300"/>
                  </a:solidFill>
                </a:endParaRPr>
              </a:p>
            </p:txBody>
          </p:sp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DE298DB7-C73F-42DD-9C99-9840EA771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2144"/>
                <a:ext cx="0" cy="1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8F1FB18A-9EF9-43EB-84C8-B267E0A48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0" y="3390"/>
                <a:ext cx="438" cy="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0C3AB922-A483-4ED0-B4B1-5A32CC9E8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3390"/>
                <a:ext cx="17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588"/>
              </a:p>
            </p:txBody>
          </p:sp>
        </p:grpSp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B2F5CED4-F4FD-40A1-9DDD-C2F7D1320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690" y="3343345"/>
              <a:ext cx="764247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A</a:t>
              </a: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B3688DAB-3E81-469F-B250-B052A582D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5070" y="6575024"/>
              <a:ext cx="368325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G</a:t>
              </a:r>
            </a:p>
          </p:txBody>
        </p: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5426CE90-5457-4A4F-8A74-4396936C4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138" y="6536930"/>
              <a:ext cx="782937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H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CABCA083-8ECA-42D3-9958-3421E6C4D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0260" y="5663932"/>
              <a:ext cx="654764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F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6CE4B6E5-A8F4-42AF-964C-DBA37A788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124" y="5349653"/>
              <a:ext cx="676125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E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AF84AC9D-8E79-4FAB-AAB9-F380D7F71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8252" y="4325863"/>
              <a:ext cx="782937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D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08EFA4D7-6EA0-4A96-A498-92CC5DE6E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223" y="4551257"/>
              <a:ext cx="705500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C</a:t>
              </a: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8AF2F69-2564-47DE-B064-A977CB811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011" y="3375089"/>
              <a:ext cx="729533" cy="992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B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35F27E-029E-4A41-B408-29D2FB961C0B}"/>
              </a:ext>
            </a:extLst>
          </p:cNvPr>
          <p:cNvSpPr txBox="1"/>
          <p:nvPr/>
        </p:nvSpPr>
        <p:spPr>
          <a:xfrm>
            <a:off x="4754294" y="137030"/>
            <a:ext cx="4469662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24" b="1" u="sng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PLANE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Bottom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Front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Back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Left Side</a:t>
            </a:r>
          </a:p>
          <a:p>
            <a:pPr marL="403433" indent="-403433">
              <a:buFont typeface="+mj-lt"/>
              <a:buAutoNum type="alphaLcParenR"/>
            </a:pPr>
            <a:endParaRPr lang="en-US" sz="2824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r>
              <a:rPr lang="en-US" sz="2824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Side</a:t>
            </a:r>
          </a:p>
          <a:p>
            <a:pPr marL="403433" indent="-403433">
              <a:buFont typeface="+mj-lt"/>
              <a:buAutoNum type="alphaLcParenR"/>
            </a:pPr>
            <a:endParaRPr lang="en-US" sz="211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3433" indent="-403433">
              <a:buFont typeface="+mj-lt"/>
              <a:buAutoNum type="alphaLcParenR"/>
            </a:pPr>
            <a:endParaRPr lang="en-US" sz="211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22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6075" y="242888"/>
            <a:ext cx="11845925" cy="669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765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any 2 points there is </a:t>
            </a:r>
            <a:r>
              <a:rPr lang="en-US" sz="4800" b="1" u="sng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exactly</a:t>
            </a:r>
            <a:r>
              <a:rPr lang="en-US" sz="48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one line.</a:t>
            </a:r>
            <a:r>
              <a:rPr lang="en-US" sz="44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1677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77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7827" name="Group 38"/>
          <p:cNvGrpSpPr>
            <a:grpSpLocks noChangeAspect="1"/>
          </p:cNvGrpSpPr>
          <p:nvPr/>
        </p:nvGrpSpPr>
        <p:grpSpPr bwMode="auto">
          <a:xfrm>
            <a:off x="3343093" y="496818"/>
            <a:ext cx="5116146" cy="1310024"/>
            <a:chOff x="918" y="2285"/>
            <a:chExt cx="2141" cy="548"/>
          </a:xfrm>
        </p:grpSpPr>
        <p:sp>
          <p:nvSpPr>
            <p:cNvPr id="77829" name="Line 4"/>
            <p:cNvSpPr>
              <a:spLocks noChangeAspect="1" noChangeShapeType="1"/>
            </p:cNvSpPr>
            <p:nvPr/>
          </p:nvSpPr>
          <p:spPr bwMode="auto">
            <a:xfrm>
              <a:off x="1019" y="2285"/>
              <a:ext cx="1063" cy="31"/>
            </a:xfrm>
            <a:prstGeom prst="line">
              <a:avLst/>
            </a:prstGeom>
            <a:noFill/>
            <a:ln w="9525">
              <a:noFill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77830" name="Text Box 8"/>
            <p:cNvSpPr txBox="1">
              <a:spLocks noChangeAspect="1" noChangeArrowheads="1"/>
            </p:cNvSpPr>
            <p:nvPr/>
          </p:nvSpPr>
          <p:spPr bwMode="auto">
            <a:xfrm flipV="1">
              <a:off x="1281" y="2590"/>
              <a:ext cx="1397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02575" indent="-302575">
                <a:spcBef>
                  <a:spcPct val="20000"/>
                </a:spcBef>
              </a:pPr>
              <a:r>
                <a:rPr lang="en-US" sz="2824">
                  <a:solidFill>
                    <a:srgbClr val="040300"/>
                  </a:solidFill>
                </a:rPr>
                <a:t>   </a:t>
              </a:r>
              <a:r>
                <a:rPr lang="en-US" sz="3177">
                  <a:solidFill>
                    <a:srgbClr val="040300"/>
                  </a:solidFill>
                </a:rPr>
                <a:t>      </a:t>
              </a:r>
              <a:endParaRPr lang="en-US" sz="3177" b="1">
                <a:solidFill>
                  <a:srgbClr val="040300"/>
                </a:solidFill>
              </a:endParaRPr>
            </a:p>
          </p:txBody>
        </p:sp>
        <p:sp>
          <p:nvSpPr>
            <p:cNvPr id="77831" name="Line 6"/>
            <p:cNvSpPr>
              <a:spLocks noChangeAspect="1" noChangeShapeType="1"/>
            </p:cNvSpPr>
            <p:nvPr/>
          </p:nvSpPr>
          <p:spPr bwMode="auto">
            <a:xfrm>
              <a:off x="918" y="2542"/>
              <a:ext cx="209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77832" name="Text Box 13"/>
            <p:cNvSpPr txBox="1">
              <a:spLocks noChangeAspect="1" noChangeArrowheads="1"/>
            </p:cNvSpPr>
            <p:nvPr/>
          </p:nvSpPr>
          <p:spPr bwMode="auto">
            <a:xfrm>
              <a:off x="1424" y="2583"/>
              <a:ext cx="18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02575" indent="-302575">
                <a:lnSpc>
                  <a:spcPct val="90000"/>
                </a:lnSpc>
                <a:spcBef>
                  <a:spcPct val="50000"/>
                </a:spcBef>
              </a:pPr>
              <a:r>
                <a:rPr lang="en-US" sz="3177" b="1">
                  <a:solidFill>
                    <a:srgbClr val="040300"/>
                  </a:solidFill>
                </a:rPr>
                <a:t>A</a:t>
              </a:r>
            </a:p>
          </p:txBody>
        </p:sp>
        <p:sp>
          <p:nvSpPr>
            <p:cNvPr id="77833" name="Text Box 15"/>
            <p:cNvSpPr txBox="1">
              <a:spLocks noChangeAspect="1" noChangeArrowheads="1"/>
            </p:cNvSpPr>
            <p:nvPr/>
          </p:nvSpPr>
          <p:spPr bwMode="auto">
            <a:xfrm>
              <a:off x="2249" y="2583"/>
              <a:ext cx="21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02575" indent="-302575">
                <a:lnSpc>
                  <a:spcPct val="90000"/>
                </a:lnSpc>
                <a:spcBef>
                  <a:spcPct val="50000"/>
                </a:spcBef>
              </a:pPr>
              <a:r>
                <a:rPr lang="en-US" sz="3177" b="1">
                  <a:solidFill>
                    <a:srgbClr val="040300"/>
                  </a:solidFill>
                </a:rPr>
                <a:t> B</a:t>
              </a:r>
            </a:p>
          </p:txBody>
        </p:sp>
        <p:sp>
          <p:nvSpPr>
            <p:cNvPr id="77834" name="Text Box 16"/>
            <p:cNvSpPr txBox="1">
              <a:spLocks noChangeAspect="1" noChangeArrowheads="1"/>
            </p:cNvSpPr>
            <p:nvPr/>
          </p:nvSpPr>
          <p:spPr bwMode="auto">
            <a:xfrm>
              <a:off x="2923" y="2570"/>
              <a:ext cx="136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02575" indent="-302575">
                <a:lnSpc>
                  <a:spcPct val="90000"/>
                </a:lnSpc>
                <a:spcBef>
                  <a:spcPct val="50000"/>
                </a:spcBef>
              </a:pPr>
              <a:r>
                <a:rPr lang="en-US" sz="3177" b="1" i="1">
                  <a:solidFill>
                    <a:srgbClr val="040300"/>
                  </a:solidFill>
                </a:rPr>
                <a:t>t</a:t>
              </a:r>
            </a:p>
          </p:txBody>
        </p:sp>
        <p:sp>
          <p:nvSpPr>
            <p:cNvPr id="77835" name="Oval 18"/>
            <p:cNvSpPr>
              <a:spLocks noChangeAspect="1" noChangeArrowheads="1"/>
            </p:cNvSpPr>
            <p:nvPr/>
          </p:nvSpPr>
          <p:spPr bwMode="auto">
            <a:xfrm>
              <a:off x="1474" y="2512"/>
              <a:ext cx="60" cy="60"/>
            </a:xfrm>
            <a:prstGeom prst="ellipse">
              <a:avLst/>
            </a:prstGeom>
            <a:solidFill>
              <a:srgbClr val="040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588">
                <a:solidFill>
                  <a:srgbClr val="040300"/>
                </a:solidFill>
              </a:endParaRPr>
            </a:p>
          </p:txBody>
        </p:sp>
        <p:sp>
          <p:nvSpPr>
            <p:cNvPr id="77836" name="Oval 19"/>
            <p:cNvSpPr>
              <a:spLocks noChangeAspect="1" noChangeArrowheads="1"/>
            </p:cNvSpPr>
            <p:nvPr/>
          </p:nvSpPr>
          <p:spPr bwMode="auto">
            <a:xfrm>
              <a:off x="2342" y="2512"/>
              <a:ext cx="61" cy="60"/>
            </a:xfrm>
            <a:prstGeom prst="ellipse">
              <a:avLst/>
            </a:prstGeom>
            <a:solidFill>
              <a:srgbClr val="040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588">
                <a:solidFill>
                  <a:srgbClr val="040300"/>
                </a:solidFill>
              </a:endParaRPr>
            </a:p>
          </p:txBody>
        </p:sp>
      </p:grpSp>
      <p:sp>
        <p:nvSpPr>
          <p:cNvPr id="77828" name="TextBox 21"/>
          <p:cNvSpPr txBox="1">
            <a:spLocks noChangeArrowheads="1"/>
          </p:cNvSpPr>
          <p:nvPr/>
        </p:nvSpPr>
        <p:spPr bwMode="auto">
          <a:xfrm>
            <a:off x="181083" y="1516389"/>
            <a:ext cx="11952697" cy="6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883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t is the </a:t>
            </a:r>
            <a:r>
              <a:rPr lang="en-US" sz="3883" b="1" u="sng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3883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 that passes through points A and B.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74C3-7C22-4B2E-B42F-05D1B3101069}"/>
              </a:ext>
            </a:extLst>
          </p:cNvPr>
          <p:cNvCxnSpPr/>
          <p:nvPr/>
        </p:nvCxnSpPr>
        <p:spPr>
          <a:xfrm flipV="1">
            <a:off x="0" y="2763748"/>
            <a:ext cx="12192000" cy="454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E65AA420-D768-4626-BB2D-573420CF914F}"/>
              </a:ext>
            </a:extLst>
          </p:cNvPr>
          <p:cNvSpPr txBox="1">
            <a:spLocks noChangeArrowheads="1"/>
          </p:cNvSpPr>
          <p:nvPr/>
        </p:nvSpPr>
        <p:spPr>
          <a:xfrm>
            <a:off x="633056" y="2900533"/>
            <a:ext cx="10427074" cy="69400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765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lines intersect in </a:t>
            </a:r>
            <a:r>
              <a:rPr lang="en-US" sz="4800" b="1" u="sng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exactly</a:t>
            </a:r>
            <a:r>
              <a:rPr lang="en-US" sz="4800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one point. </a:t>
            </a:r>
            <a:endParaRPr lang="en-US" sz="5294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40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88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77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77" b="1" dirty="0">
              <a:solidFill>
                <a:srgbClr val="040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" name="Group 37">
            <a:extLst>
              <a:ext uri="{FF2B5EF4-FFF2-40B4-BE49-F238E27FC236}">
                <a16:creationId xmlns:a16="http://schemas.microsoft.com/office/drawing/2014/main" id="{9F15F09E-B36B-435A-884F-90438F9174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056" y="3631424"/>
            <a:ext cx="2795636" cy="2326443"/>
            <a:chOff x="4528" y="3642"/>
            <a:chExt cx="871" cy="725"/>
          </a:xfrm>
        </p:grpSpPr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2412BB7B-B886-4AF3-BF1B-5AB475214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4" y="3642"/>
              <a:ext cx="537" cy="706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19" name="Line 31">
              <a:extLst>
                <a:ext uri="{FF2B5EF4-FFF2-40B4-BE49-F238E27FC236}">
                  <a16:creationId xmlns:a16="http://schemas.microsoft.com/office/drawing/2014/main" id="{968517B2-570A-4AD8-943E-1A142C315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0" y="3658"/>
              <a:ext cx="537" cy="706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3980E7E3-9C13-4943-8EFC-567748B83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" y="3885"/>
              <a:ext cx="125" cy="164"/>
            </a:xfrm>
            <a:prstGeom prst="rect">
              <a:avLst/>
            </a:prstGeom>
            <a:noFill/>
            <a:ln w="825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24" b="1">
                  <a:solidFill>
                    <a:srgbClr val="040300"/>
                  </a:solidFill>
                </a:rPr>
                <a:t>●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D7555EBD-6049-49ED-B7FD-911C5AEC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" y="3881"/>
              <a:ext cx="132" cy="198"/>
            </a:xfrm>
            <a:prstGeom prst="rect">
              <a:avLst/>
            </a:prstGeom>
            <a:noFill/>
            <a:ln w="825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530" b="1">
                  <a:solidFill>
                    <a:srgbClr val="040300"/>
                  </a:solidFill>
                </a:rPr>
                <a:t>P</a:t>
              </a:r>
            </a:p>
          </p:txBody>
        </p:sp>
        <p:sp>
          <p:nvSpPr>
            <p:cNvPr id="22" name="Text Box 34">
              <a:extLst>
                <a:ext uri="{FF2B5EF4-FFF2-40B4-BE49-F238E27FC236}">
                  <a16:creationId xmlns:a16="http://schemas.microsoft.com/office/drawing/2014/main" id="{8CCB1E36-41C1-428A-837A-E90243F17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" y="4186"/>
              <a:ext cx="159" cy="181"/>
            </a:xfrm>
            <a:prstGeom prst="rect">
              <a:avLst/>
            </a:prstGeom>
            <a:noFill/>
            <a:ln w="825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177" b="1" i="1" dirty="0">
                  <a:solidFill>
                    <a:srgbClr val="040300"/>
                  </a:solidFill>
                </a:rPr>
                <a:t>m</a:t>
              </a:r>
            </a:p>
          </p:txBody>
        </p:sp>
        <p:sp>
          <p:nvSpPr>
            <p:cNvPr id="23" name="Text Box 35">
              <a:extLst>
                <a:ext uri="{FF2B5EF4-FFF2-40B4-BE49-F238E27FC236}">
                  <a16:creationId xmlns:a16="http://schemas.microsoft.com/office/drawing/2014/main" id="{8BFFF351-D95B-4884-AF70-1F05E2B2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5" y="4186"/>
              <a:ext cx="124" cy="181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177" b="1" i="1">
                  <a:solidFill>
                    <a:srgbClr val="040300"/>
                  </a:solidFill>
                </a:rPr>
                <a:t>n</a:t>
              </a:r>
            </a:p>
          </p:txBody>
        </p:sp>
      </p:grpSp>
      <p:sp>
        <p:nvSpPr>
          <p:cNvPr id="24" name="TextBox 21">
            <a:extLst>
              <a:ext uri="{FF2B5EF4-FFF2-40B4-BE49-F238E27FC236}">
                <a16:creationId xmlns:a16="http://schemas.microsoft.com/office/drawing/2014/main" id="{69F70ED3-C540-4C9A-B7BF-A1C71D10F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34" y="3850236"/>
            <a:ext cx="7697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</a:t>
            </a:r>
            <a:r>
              <a:rPr lang="en-US" sz="3600" b="1" i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i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6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intersect at point P.</a:t>
            </a:r>
          </a:p>
        </p:txBody>
      </p:sp>
    </p:spTree>
    <p:extLst>
      <p:ext uri="{BB962C8B-B14F-4D97-AF65-F5344CB8AC3E}">
        <p14:creationId xmlns:p14="http://schemas.microsoft.com/office/powerpoint/2010/main" val="5629765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6838" y="681038"/>
            <a:ext cx="12095162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400" b="1" dirty="0">
                <a:solidFill>
                  <a:srgbClr val="040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line and a plane intersect, in exactly one point.</a:t>
            </a:r>
            <a:endParaRPr lang="en-US" sz="2800" b="1" dirty="0">
              <a:solidFill>
                <a:srgbClr val="040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 sz="2471" b="1" dirty="0">
              <a:solidFill>
                <a:srgbClr val="040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 sz="2471" b="1" dirty="0">
              <a:solidFill>
                <a:srgbClr val="040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 sz="2471" b="1" dirty="0">
              <a:solidFill>
                <a:srgbClr val="040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4996" name="Picture 4" descr="http://upload.wikimedia.org/wikipedia/commons/thumb/0/0b/Plane-line_intersection.svg/350px-Plane-line_intersect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814" y="2026172"/>
            <a:ext cx="7315271" cy="2570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7022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558</TotalTime>
  <Words>498</Words>
  <Application>Microsoft Office PowerPoint</Application>
  <PresentationFormat>Widescreen</PresentationFormat>
  <Paragraphs>193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Franklin Gothic Book</vt:lpstr>
      <vt:lpstr>Segoe Script</vt:lpstr>
      <vt:lpstr>Wingdings</vt:lpstr>
      <vt:lpstr>Retrospect</vt:lpstr>
      <vt:lpstr>Unit 1-1  Points, Lines, And Planes</vt:lpstr>
      <vt:lpstr>PowerPoint Presentation</vt:lpstr>
      <vt:lpstr>PowerPoint Presentation</vt:lpstr>
      <vt:lpstr>PowerPoint Presentation</vt:lpstr>
      <vt:lpstr>PLANE</vt:lpstr>
      <vt:lpstr>COPLANAR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1.2  Points, Lines, And Planes</dc:title>
  <dc:creator>Michael Kuniega</dc:creator>
  <cp:lastModifiedBy>Michael Kuniega</cp:lastModifiedBy>
  <cp:revision>11</cp:revision>
  <cp:lastPrinted>2021-12-23T21:33:34Z</cp:lastPrinted>
  <dcterms:created xsi:type="dcterms:W3CDTF">2018-01-04T19:16:30Z</dcterms:created>
  <dcterms:modified xsi:type="dcterms:W3CDTF">2024-08-06T15:30:11Z</dcterms:modified>
</cp:coreProperties>
</file>